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7"/>
  </p:notesMasterIdLst>
  <p:sldIdLst>
    <p:sldId id="256" r:id="rId4"/>
    <p:sldId id="263" r:id="rId5"/>
    <p:sldId id="262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7236"/>
    <a:srgbClr val="221E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62"/>
    <p:restoredTop sz="96918"/>
  </p:normalViewPr>
  <p:slideViewPr>
    <p:cSldViewPr snapToGrid="0" snapToObjects="1">
      <p:cViewPr varScale="1">
        <p:scale>
          <a:sx n="114" d="100"/>
          <a:sy n="114" d="100"/>
        </p:scale>
        <p:origin x="7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69C4F-2614-480F-8E17-F5036DAF3A1C}" type="datetimeFigureOut">
              <a:rPr lang="en-GB" smtClean="0"/>
              <a:t>05/06/2023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19F84-E93F-4E61-BD82-BDBA6D502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5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63d01c3ee5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2" name="Google Shape;1862;g63d01c3ee5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83480C8-17B5-5D46-AD49-6F180A09E1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785"/>
            <a:ext cx="12191998" cy="685442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EABC341-2964-424E-B4D9-43C255CAE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35" y="509174"/>
            <a:ext cx="5950906" cy="1632777"/>
          </a:xfrm>
        </p:spPr>
        <p:txBody>
          <a:bodyPr lIns="0" tIns="0" rIns="0" bIns="0" anchor="t">
            <a:noAutofit/>
          </a:bodyPr>
          <a:lstStyle>
            <a:lvl1pPr>
              <a:defRPr sz="5200">
                <a:solidFill>
                  <a:srgbClr val="221E1F"/>
                </a:solidFill>
              </a:defRPr>
            </a:lvl1pPr>
          </a:lstStyle>
          <a:p>
            <a:r>
              <a:rPr lang="fr-FR" dirty="0"/>
              <a:t>PLACE EVENT TITLE HERE</a:t>
            </a:r>
          </a:p>
        </p:txBody>
      </p:sp>
    </p:spTree>
    <p:extLst>
      <p:ext uri="{BB962C8B-B14F-4D97-AF65-F5344CB8AC3E}">
        <p14:creationId xmlns:p14="http://schemas.microsoft.com/office/powerpoint/2010/main" val="406263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83480C8-17B5-5D46-AD49-6F180A09E1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785"/>
            <a:ext cx="12192000" cy="685442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EABC341-2964-424E-B4D9-43C255CAE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34" y="509174"/>
            <a:ext cx="7090775" cy="1632777"/>
          </a:xfrm>
        </p:spPr>
        <p:txBody>
          <a:bodyPr lIns="0" tIns="0" rIns="0" bIns="0" anchor="t">
            <a:noAutofit/>
          </a:bodyPr>
          <a:lstStyle>
            <a:lvl1pPr>
              <a:defRPr sz="5200">
                <a:solidFill>
                  <a:srgbClr val="221E1F"/>
                </a:solidFill>
              </a:defRPr>
            </a:lvl1pPr>
          </a:lstStyle>
          <a:p>
            <a:r>
              <a:rPr lang="fr-FR" dirty="0"/>
              <a:t>Place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308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83480C8-17B5-5D46-AD49-6F180A09E1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785"/>
            <a:ext cx="12192000" cy="685442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EABC341-2964-424E-B4D9-43C255CAE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34" y="509174"/>
            <a:ext cx="7090775" cy="1632777"/>
          </a:xfrm>
        </p:spPr>
        <p:txBody>
          <a:bodyPr lIns="0" tIns="0" rIns="0" bIns="0" anchor="t">
            <a:noAutofit/>
          </a:bodyPr>
          <a:lstStyle>
            <a:lvl1pPr>
              <a:defRPr sz="5200">
                <a:solidFill>
                  <a:srgbClr val="221E1F"/>
                </a:solidFill>
              </a:defRPr>
            </a:lvl1pPr>
          </a:lstStyle>
          <a:p>
            <a:r>
              <a:rPr lang="fr-FR" dirty="0"/>
              <a:t>Place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79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83480C8-17B5-5D46-AD49-6F180A09E1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785"/>
            <a:ext cx="12192000" cy="685442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EABC341-2964-424E-B4D9-43C255CAE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34" y="509174"/>
            <a:ext cx="7090775" cy="1632777"/>
          </a:xfrm>
        </p:spPr>
        <p:txBody>
          <a:bodyPr lIns="0" tIns="0" rIns="0" bIns="0" anchor="t">
            <a:noAutofit/>
          </a:bodyPr>
          <a:lstStyle>
            <a:lvl1pPr>
              <a:defRPr sz="5200">
                <a:solidFill>
                  <a:srgbClr val="221E1F"/>
                </a:solidFill>
              </a:defRPr>
            </a:lvl1pPr>
          </a:lstStyle>
          <a:p>
            <a:r>
              <a:rPr lang="fr-FR" dirty="0"/>
              <a:t>Place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9343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bg>
      <p:bgPr>
        <a:solidFill>
          <a:srgbClr val="FFFFFF"/>
        </a:solidFill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18"/>
          <p:cNvSpPr txBox="1">
            <a:spLocks noGrp="1"/>
          </p:cNvSpPr>
          <p:nvPr>
            <p:ph type="subTitle" idx="1"/>
          </p:nvPr>
        </p:nvSpPr>
        <p:spPr>
          <a:xfrm flipH="1">
            <a:off x="1219400" y="4144403"/>
            <a:ext cx="9733200" cy="5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867">
                <a:solidFill>
                  <a:schemeClr val="dk1"/>
                </a:solidFill>
                <a:latin typeface="+mj-lt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33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33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33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33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33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33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33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33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879" name="Google Shape;879;p18"/>
          <p:cNvSpPr txBox="1">
            <a:spLocks noGrp="1"/>
          </p:cNvSpPr>
          <p:nvPr>
            <p:ph type="ctrTitle"/>
          </p:nvPr>
        </p:nvSpPr>
        <p:spPr>
          <a:xfrm flipH="1">
            <a:off x="1219000" y="3439933"/>
            <a:ext cx="9733200" cy="6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chemeClr val="dk1"/>
                </a:solidFill>
                <a:latin typeface="+mj-lt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880" name="Google Shape;880;p18"/>
          <p:cNvSpPr txBox="1">
            <a:spLocks noGrp="1"/>
          </p:cNvSpPr>
          <p:nvPr>
            <p:ph type="title" idx="2" hasCustomPrompt="1"/>
          </p:nvPr>
        </p:nvSpPr>
        <p:spPr>
          <a:xfrm>
            <a:off x="3588400" y="2598100"/>
            <a:ext cx="4978800" cy="8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7200" b="1">
                <a:solidFill>
                  <a:srgbClr val="20124D"/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6400" b="1">
                <a:solidFill>
                  <a:srgbClr val="20124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6400" b="1">
                <a:solidFill>
                  <a:srgbClr val="20124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6400" b="1">
                <a:solidFill>
                  <a:srgbClr val="20124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6400" b="1">
                <a:solidFill>
                  <a:srgbClr val="20124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6400" b="1">
                <a:solidFill>
                  <a:srgbClr val="20124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6400" b="1">
                <a:solidFill>
                  <a:srgbClr val="20124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6400" b="1">
                <a:solidFill>
                  <a:srgbClr val="20124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6400" b="1">
                <a:solidFill>
                  <a:srgbClr val="20124D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grpSp>
        <p:nvGrpSpPr>
          <p:cNvPr id="881" name="Google Shape;881;p18"/>
          <p:cNvGrpSpPr/>
          <p:nvPr/>
        </p:nvGrpSpPr>
        <p:grpSpPr>
          <a:xfrm>
            <a:off x="7815167" y="5570900"/>
            <a:ext cx="4468800" cy="1362264"/>
            <a:chOff x="5861375" y="4178175"/>
            <a:chExt cx="3351600" cy="1021698"/>
          </a:xfrm>
        </p:grpSpPr>
        <p:sp>
          <p:nvSpPr>
            <p:cNvPr id="882" name="Google Shape;882;p18"/>
            <p:cNvSpPr/>
            <p:nvPr/>
          </p:nvSpPr>
          <p:spPr>
            <a:xfrm>
              <a:off x="5861375" y="4178175"/>
              <a:ext cx="3351600" cy="1021698"/>
            </a:xfrm>
            <a:custGeom>
              <a:avLst/>
              <a:gdLst/>
              <a:ahLst/>
              <a:cxnLst/>
              <a:rect l="l" t="t" r="r" b="b"/>
              <a:pathLst>
                <a:path w="44285" h="14312" extrusionOk="0">
                  <a:moveTo>
                    <a:pt x="44285" y="0"/>
                  </a:moveTo>
                  <a:cubicBezTo>
                    <a:pt x="42694" y="290"/>
                    <a:pt x="41153" y="1067"/>
                    <a:pt x="39825" y="2024"/>
                  </a:cubicBezTo>
                  <a:cubicBezTo>
                    <a:pt x="37795" y="3485"/>
                    <a:pt x="36088" y="5359"/>
                    <a:pt x="34068" y="6834"/>
                  </a:cubicBezTo>
                  <a:cubicBezTo>
                    <a:pt x="30950" y="9117"/>
                    <a:pt x="27108" y="10394"/>
                    <a:pt x="23245" y="10435"/>
                  </a:cubicBezTo>
                  <a:cubicBezTo>
                    <a:pt x="23175" y="10436"/>
                    <a:pt x="23106" y="10436"/>
                    <a:pt x="23037" y="10436"/>
                  </a:cubicBezTo>
                  <a:cubicBezTo>
                    <a:pt x="19957" y="10436"/>
                    <a:pt x="16925" y="9699"/>
                    <a:pt x="13873" y="9252"/>
                  </a:cubicBezTo>
                  <a:cubicBezTo>
                    <a:pt x="12567" y="9062"/>
                    <a:pt x="11230" y="8928"/>
                    <a:pt x="9904" y="8928"/>
                  </a:cubicBezTo>
                  <a:cubicBezTo>
                    <a:pt x="8063" y="8928"/>
                    <a:pt x="6243" y="9185"/>
                    <a:pt x="4556" y="9900"/>
                  </a:cubicBezTo>
                  <a:cubicBezTo>
                    <a:pt x="2570" y="10741"/>
                    <a:pt x="825" y="12363"/>
                    <a:pt x="1" y="14312"/>
                  </a:cubicBezTo>
                  <a:lnTo>
                    <a:pt x="44285" y="14312"/>
                  </a:lnTo>
                  <a:lnTo>
                    <a:pt x="442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pic>
          <p:nvPicPr>
            <p:cNvPr id="883" name="Google Shape;883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286501" y="4642934"/>
              <a:ext cx="2857497" cy="53096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4" name="Google Shape;884;p18"/>
          <p:cNvGrpSpPr/>
          <p:nvPr/>
        </p:nvGrpSpPr>
        <p:grpSpPr>
          <a:xfrm>
            <a:off x="-549521" y="-316366"/>
            <a:ext cx="4603421" cy="2653167"/>
            <a:chOff x="-489958" y="-237275"/>
            <a:chExt cx="4572074" cy="2635100"/>
          </a:xfrm>
        </p:grpSpPr>
        <p:sp>
          <p:nvSpPr>
            <p:cNvPr id="885" name="Google Shape;885;p18"/>
            <p:cNvSpPr/>
            <p:nvPr/>
          </p:nvSpPr>
          <p:spPr>
            <a:xfrm>
              <a:off x="-19050" y="-76200"/>
              <a:ext cx="2668237" cy="1145841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886" name="Google Shape;886;p18"/>
            <p:cNvSpPr/>
            <p:nvPr/>
          </p:nvSpPr>
          <p:spPr>
            <a:xfrm>
              <a:off x="-489958" y="-76199"/>
              <a:ext cx="4572074" cy="2474024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pic>
          <p:nvPicPr>
            <p:cNvPr id="887" name="Google Shape;887;p18"/>
            <p:cNvPicPr preferRelativeResize="0"/>
            <p:nvPr/>
          </p:nvPicPr>
          <p:blipFill rotWithShape="1">
            <a:blip r:embed="rId3">
              <a:alphaModFix/>
            </a:blip>
            <a:srcRect t="39" b="29"/>
            <a:stretch/>
          </p:blipFill>
          <p:spPr>
            <a:xfrm>
              <a:off x="-103000" y="-237275"/>
              <a:ext cx="1360299" cy="233174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Picture 1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30A7C3C-9B00-41CD-B161-14C87D657C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8864" y="5193057"/>
            <a:ext cx="1216537" cy="15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94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722D313-6787-9945-984B-4CA45131A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F4927A-D18A-F14B-BEFB-64AFCDD78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3147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C77EB9C-BEFC-C346-ADAB-F7FE66D75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171A22"/>
                </a:solidFill>
                <a:effectLst/>
              </a:rPr>
              <a:t>The Role of Food Manufacturers and Retailers in the Processing of Former Foodstuffs</a:t>
            </a:r>
            <a:br>
              <a:rPr lang="en-US" sz="2800" b="1" dirty="0">
                <a:solidFill>
                  <a:srgbClr val="171A22"/>
                </a:solidFill>
                <a:effectLst/>
              </a:rPr>
            </a:br>
            <a:endParaRPr lang="fr-FR" sz="28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E0380F2-B218-AC0F-CAF1-321AD7CED02F}"/>
              </a:ext>
            </a:extLst>
          </p:cNvPr>
          <p:cNvSpPr txBox="1">
            <a:spLocks/>
          </p:cNvSpPr>
          <p:nvPr/>
        </p:nvSpPr>
        <p:spPr>
          <a:xfrm>
            <a:off x="8582415" y="2341362"/>
            <a:ext cx="1043838" cy="3851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b="1" kern="1200">
                <a:solidFill>
                  <a:srgbClr val="221E1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400" b="0" dirty="0">
                <a:solidFill>
                  <a:srgbClr val="337236"/>
                </a:solidFill>
              </a:rPr>
              <a:t>06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B9204EB1-2BD7-6DEF-02AD-17B80BC1545B}"/>
              </a:ext>
            </a:extLst>
          </p:cNvPr>
          <p:cNvSpPr txBox="1">
            <a:spLocks/>
          </p:cNvSpPr>
          <p:nvPr/>
        </p:nvSpPr>
        <p:spPr>
          <a:xfrm>
            <a:off x="8582415" y="2854891"/>
            <a:ext cx="1043838" cy="3851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b="1" kern="1200">
                <a:solidFill>
                  <a:srgbClr val="221E1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400" b="0" dirty="0">
                <a:solidFill>
                  <a:srgbClr val="337236"/>
                </a:solidFill>
              </a:rPr>
              <a:t>June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FCAA42A-C470-E1FD-F234-D12BE7D08101}"/>
              </a:ext>
            </a:extLst>
          </p:cNvPr>
          <p:cNvSpPr txBox="1">
            <a:spLocks/>
          </p:cNvSpPr>
          <p:nvPr/>
        </p:nvSpPr>
        <p:spPr>
          <a:xfrm>
            <a:off x="8582415" y="3376809"/>
            <a:ext cx="1043838" cy="3851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b="1" kern="1200">
                <a:solidFill>
                  <a:srgbClr val="221E1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400" b="0" dirty="0">
                <a:solidFill>
                  <a:srgbClr val="337236"/>
                </a:solidFill>
              </a:rPr>
              <a:t>23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E9F0316-B638-2E43-9658-CF1ABF57F956}"/>
              </a:ext>
            </a:extLst>
          </p:cNvPr>
          <p:cNvSpPr txBox="1"/>
          <p:nvPr/>
        </p:nvSpPr>
        <p:spPr>
          <a:xfrm>
            <a:off x="595498" y="2308814"/>
            <a:ext cx="4408328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/>
              </a:rPr>
              <a:t>Together in Support of a Circular Economy</a:t>
            </a:r>
            <a:endParaRPr lang="fr-FR" sz="2400" b="0" i="1" spc="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F211FE-2082-C61A-0B7D-C1228D1A0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84" y="5022150"/>
            <a:ext cx="3817122" cy="177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58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p41"/>
          <p:cNvSpPr txBox="1">
            <a:spLocks noGrp="1"/>
          </p:cNvSpPr>
          <p:nvPr>
            <p:ph type="title" idx="2"/>
          </p:nvPr>
        </p:nvSpPr>
        <p:spPr>
          <a:xfrm>
            <a:off x="3606600" y="3013600"/>
            <a:ext cx="4978800" cy="83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</a:rPr>
              <a:t>Here EFFPA Presentation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C77EB9C-BEFC-C346-ADAB-F7FE66D7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35" y="1244112"/>
            <a:ext cx="5950906" cy="1632777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4800" b="1" dirty="0">
                <a:solidFill>
                  <a:srgbClr val="171A22"/>
                </a:solidFill>
                <a:effectLst/>
              </a:rPr>
              <a:t>Thank you for your attention!</a:t>
            </a:r>
            <a:endParaRPr lang="fr-FR" sz="4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18D000-E79E-C247-C384-3ABDC2F6F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84" y="5022150"/>
            <a:ext cx="3817122" cy="177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135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DF3D715AA394A9B15E0E0FAA07E37" ma:contentTypeVersion="18" ma:contentTypeDescription="Crée un document." ma:contentTypeScope="" ma:versionID="fc16ee85817a5d08a4bb0f0f1257963c">
  <xsd:schema xmlns:xsd="http://www.w3.org/2001/XMLSchema" xmlns:xs="http://www.w3.org/2001/XMLSchema" xmlns:p="http://schemas.microsoft.com/office/2006/metadata/properties" xmlns:ns1="http://schemas.microsoft.com/sharepoint/v3" xmlns:ns2="33e07890-6196-4e26-9dd2-53178dae8e48" xmlns:ns3="faa54b14-608b-44ba-8621-4287d9574b27" targetNamespace="http://schemas.microsoft.com/office/2006/metadata/properties" ma:root="true" ma:fieldsID="52a7ec70a86c7563b943f27db1ddafa5" ns1:_="" ns2:_="" ns3:_="">
    <xsd:import namespace="http://schemas.microsoft.com/sharepoint/v3"/>
    <xsd:import namespace="33e07890-6196-4e26-9dd2-53178dae8e48"/>
    <xsd:import namespace="faa54b14-608b-44ba-8621-4287d9574b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07890-6196-4e26-9dd2-53178dae8e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54b14-608b-44ba-8621-4287d9574b2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ed4485d-27a1-43c9-92a5-1a259e9757ba}" ma:internalName="TaxCatchAll" ma:showField="CatchAllData" ma:web="faa54b14-608b-44ba-8621-4287d9574b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DEC16D-5067-4C3E-AB56-FA2078F2CC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3e07890-6196-4e26-9dd2-53178dae8e48"/>
    <ds:schemaRef ds:uri="faa54b14-608b-44ba-8621-4287d9574b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CF77F6-1F3A-4FCC-90A5-4B2F929E90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33</Words>
  <Application>Microsoft Office PowerPoint</Application>
  <PresentationFormat>Widescreen</PresentationFormat>
  <Paragraphs>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The Role of Food Manufacturers and Retailers in the Processing of Former Foodstuffs </vt:lpstr>
      <vt:lpstr>Here EFFPA Presentation</vt:lpstr>
      <vt:lpstr>Thank you for your attention!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marine nyssens</dc:creator>
  <cp:keywords/>
  <dc:description/>
  <cp:lastModifiedBy>Arnaud Bouxin</cp:lastModifiedBy>
  <cp:revision>14</cp:revision>
  <dcterms:created xsi:type="dcterms:W3CDTF">2023-03-12T12:18:19Z</dcterms:created>
  <dcterms:modified xsi:type="dcterms:W3CDTF">2023-06-05T15:17:57Z</dcterms:modified>
  <cp:category/>
</cp:coreProperties>
</file>