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4"/>
    <p:sldMasterId id="2147483688" r:id="rId5"/>
    <p:sldMasterId id="2147483706" r:id="rId6"/>
    <p:sldMasterId id="2147483724" r:id="rId7"/>
  </p:sldMasterIdLst>
  <p:notesMasterIdLst>
    <p:notesMasterId r:id="rId16"/>
  </p:notesMasterIdLst>
  <p:handoutMasterIdLst>
    <p:handoutMasterId r:id="rId17"/>
  </p:handoutMasterIdLst>
  <p:sldIdLst>
    <p:sldId id="371" r:id="rId8"/>
    <p:sldId id="2147473742" r:id="rId9"/>
    <p:sldId id="278" r:id="rId10"/>
    <p:sldId id="2147473745" r:id="rId11"/>
    <p:sldId id="2147473743" r:id="rId12"/>
    <p:sldId id="2147473746" r:id="rId13"/>
    <p:sldId id="2147473747" r:id="rId14"/>
    <p:sldId id="276" r:id="rId15"/>
  </p:sldIdLst>
  <p:sldSz cx="12192000" cy="6858000"/>
  <p:notesSz cx="6797675" cy="9926638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B4173B-2438-4BAE-B244-CF43514C846F}">
          <p14:sldIdLst>
            <p14:sldId id="371"/>
            <p14:sldId id="2147473742"/>
            <p14:sldId id="278"/>
            <p14:sldId id="2147473745"/>
            <p14:sldId id="2147473743"/>
            <p14:sldId id="2147473746"/>
            <p14:sldId id="2147473747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Valeiras" initials="CV" lastIdx="1" clrIdx="0">
    <p:extLst>
      <p:ext uri="{19B8F6BF-5375-455C-9EA6-DF929625EA0E}">
        <p15:presenceInfo xmlns:p15="http://schemas.microsoft.com/office/powerpoint/2012/main" userId="S::valeiras@eurocommerce.eu::ce03097e-a65a-405f-b537-3ecc3d1676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99"/>
    <a:srgbClr val="080808"/>
    <a:srgbClr val="3399FF"/>
    <a:srgbClr val="DDDDDD"/>
    <a:srgbClr val="FF4B99"/>
    <a:srgbClr val="7A8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BE08E6-758B-44C4-91E1-FCB0351C385C}" v="15" dt="2023-06-05T10:31:14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839" autoAdjust="0"/>
  </p:normalViewPr>
  <p:slideViewPr>
    <p:cSldViewPr snapToGrid="0">
      <p:cViewPr varScale="1">
        <p:scale>
          <a:sx n="76" d="100"/>
          <a:sy n="76" d="100"/>
        </p:scale>
        <p:origin x="19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D8F4A6-0327-414E-8723-87D592F75E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EAECC-4256-4903-AF0A-5BF2C04DB2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9490D-6EA1-4641-92B7-65E495323B4A}" type="datetimeFigureOut">
              <a:rPr lang="en-BE" smtClean="0"/>
              <a:t>06/05/2023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CCA37-49C9-4907-9A81-48FCA2031A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0C9F1-A9DE-4BEF-AAC5-0FCDB67C24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A7E23-31E0-44A4-B385-68F8D88F1AD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3998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DC47A-0D43-4B01-BE17-4E1D56557AF8}" type="datetimeFigureOut">
              <a:rPr lang="en-BE" smtClean="0"/>
              <a:t>06/05/2023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FCB8E-9438-4389-85D2-C38564CAAA0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718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19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FCB8E-9438-4389-85D2-C38564CAAA05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8755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FCB8E-9438-4389-85D2-C38564CAAA05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2536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FCB8E-9438-4389-85D2-C38564CAAA05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8643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FCB8E-9438-4389-85D2-C38564CAAA05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186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63F7D-9891-C3F3-E0DC-E1BA0E3A0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204579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FA8827-37A5-233A-30C6-CC54FC1EBB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8674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3">
            <a:extLst>
              <a:ext uri="{FF2B5EF4-FFF2-40B4-BE49-F238E27FC236}">
                <a16:creationId xmlns:a16="http://schemas.microsoft.com/office/drawing/2014/main" id="{993CA4DA-EA10-CC44-843D-7558CD1AE29E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64704C-F472-3B09-ECA3-4827B2F53D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12192000" cy="6105461"/>
          </a:xfrm>
          <a:custGeom>
            <a:avLst/>
            <a:gdLst>
              <a:gd name="connsiteX0" fmla="*/ 0 w 12192000"/>
              <a:gd name="connsiteY0" fmla="*/ 0 h 6105461"/>
              <a:gd name="connsiteX1" fmla="*/ 12192000 w 12192000"/>
              <a:gd name="connsiteY1" fmla="*/ 0 h 6105461"/>
              <a:gd name="connsiteX2" fmla="*/ 12192000 w 12192000"/>
              <a:gd name="connsiteY2" fmla="*/ 5871411 h 6105461"/>
              <a:gd name="connsiteX3" fmla="*/ 10734073 w 12192000"/>
              <a:gd name="connsiteY3" fmla="*/ 5971761 h 6105461"/>
              <a:gd name="connsiteX4" fmla="*/ 6096637 w 12192000"/>
              <a:gd name="connsiteY4" fmla="*/ 6105461 h 6105461"/>
              <a:gd name="connsiteX5" fmla="*/ 0 w 12192000"/>
              <a:gd name="connsiteY5" fmla="*/ 5871411 h 610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05461">
                <a:moveTo>
                  <a:pt x="0" y="0"/>
                </a:moveTo>
                <a:lnTo>
                  <a:pt x="12192000" y="0"/>
                </a:lnTo>
                <a:lnTo>
                  <a:pt x="12192000" y="5871411"/>
                </a:lnTo>
                <a:lnTo>
                  <a:pt x="10734073" y="5971761"/>
                </a:lnTo>
                <a:cubicBezTo>
                  <a:pt x="9251609" y="6058847"/>
                  <a:pt x="7698103" y="6105461"/>
                  <a:pt x="6096637" y="6105461"/>
                </a:cubicBezTo>
                <a:cubicBezTo>
                  <a:pt x="3961350" y="6105461"/>
                  <a:pt x="1910051" y="6022592"/>
                  <a:pt x="0" y="587141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9295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3">
            <a:extLst>
              <a:ext uri="{FF2B5EF4-FFF2-40B4-BE49-F238E27FC236}">
                <a16:creationId xmlns:a16="http://schemas.microsoft.com/office/drawing/2014/main" id="{643D6020-CF38-0A4B-9F9F-E715C8D89E71}"/>
              </a:ext>
            </a:extLst>
          </p:cNvPr>
          <p:cNvSpPr/>
          <p:nvPr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BC418-70D9-528F-04B6-C665ED67BB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951142"/>
            <a:ext cx="11245515" cy="41257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7D7B-E479-EF82-5B0E-5CE46478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4FE2D9-E7FD-B74E-9E61-35E23806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920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1">
            <a:extLst>
              <a:ext uri="{FF2B5EF4-FFF2-40B4-BE49-F238E27FC236}">
                <a16:creationId xmlns:a16="http://schemas.microsoft.com/office/drawing/2014/main" id="{204E70DF-4E4E-6F14-93CC-690DDAD26FAF}"/>
              </a:ext>
            </a:extLst>
          </p:cNvPr>
          <p:cNvSpPr/>
          <p:nvPr userDrawn="1"/>
        </p:nvSpPr>
        <p:spPr>
          <a:xfrm>
            <a:off x="0" y="0"/>
            <a:ext cx="12192000" cy="6100176"/>
          </a:xfrm>
          <a:custGeom>
            <a:avLst/>
            <a:gdLst>
              <a:gd name="connsiteX0" fmla="*/ 3887011 w 7773211"/>
              <a:gd name="connsiteY0" fmla="*/ 3922202 h 3922201"/>
              <a:gd name="connsiteX1" fmla="*/ 0 w 7773211"/>
              <a:gd name="connsiteY1" fmla="*/ 3752624 h 3922201"/>
              <a:gd name="connsiteX2" fmla="*/ 0 w 7773211"/>
              <a:gd name="connsiteY2" fmla="*/ 0 h 3922201"/>
              <a:gd name="connsiteX3" fmla="*/ 7773211 w 7773211"/>
              <a:gd name="connsiteY3" fmla="*/ 0 h 3922201"/>
              <a:gd name="connsiteX4" fmla="*/ 7773211 w 7773211"/>
              <a:gd name="connsiteY4" fmla="*/ 3752624 h 3922201"/>
              <a:gd name="connsiteX5" fmla="*/ 3887011 w 7773211"/>
              <a:gd name="connsiteY5" fmla="*/ 3922202 h 392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3922201">
                <a:moveTo>
                  <a:pt x="3887011" y="3922202"/>
                </a:moveTo>
                <a:cubicBezTo>
                  <a:pt x="2525624" y="3922202"/>
                  <a:pt x="1217784" y="3862160"/>
                  <a:pt x="0" y="3752624"/>
                </a:cubicBezTo>
                <a:lnTo>
                  <a:pt x="0" y="0"/>
                </a:lnTo>
                <a:lnTo>
                  <a:pt x="7773211" y="0"/>
                </a:lnTo>
                <a:lnTo>
                  <a:pt x="7773211" y="3752624"/>
                </a:lnTo>
                <a:cubicBezTo>
                  <a:pt x="6555427" y="3862160"/>
                  <a:pt x="5248399" y="3922202"/>
                  <a:pt x="3887011" y="3922202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7D7B-E479-EF82-5B0E-5CE46478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43CB271-FB13-A46C-516E-3A08B8DD7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927376"/>
            <a:ext cx="11245850" cy="554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4A96D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Subtitle goes here lorem </a:t>
            </a:r>
            <a:r>
              <a:rPr lang="en-GB" err="1"/>
              <a:t>ipusm</a:t>
            </a:r>
            <a:r>
              <a:rPr lang="en-GB"/>
              <a:t> cum dolore</a:t>
            </a:r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FDFCD8-1474-EEC7-73C5-5B6F921C8A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1518826"/>
            <a:ext cx="11245515" cy="44117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2164F4-8B13-37C6-417A-B618EF0B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1245432" cy="5540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9025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0C8A9B-CFDD-470C-899B-EB4B99E29B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83789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591DDA-3F8B-45F5-9154-D5F48E9109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1374" y="6279690"/>
            <a:ext cx="581025" cy="5143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9D79D08-FF18-4CB3-B498-0187A337B318}"/>
              </a:ext>
            </a:extLst>
          </p:cNvPr>
          <p:cNvSpPr txBox="1">
            <a:spLocks/>
          </p:cNvSpPr>
          <p:nvPr userDrawn="1"/>
        </p:nvSpPr>
        <p:spPr>
          <a:xfrm>
            <a:off x="11237646" y="6226992"/>
            <a:ext cx="249352" cy="323877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defPPr>
              <a:defRPr lang="en-BE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fr-FR" dirty="0">
                <a:latin typeface="Lato" panose="020F0502020204030203" pitchFamily="34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1DD900-B7FB-4EA4-8F25-771098C634CD}"/>
              </a:ext>
            </a:extLst>
          </p:cNvPr>
          <p:cNvSpPr/>
          <p:nvPr userDrawn="1"/>
        </p:nvSpPr>
        <p:spPr>
          <a:xfrm>
            <a:off x="9642576" y="0"/>
            <a:ext cx="2549423" cy="6858000"/>
          </a:xfrm>
          <a:prstGeom prst="rect">
            <a:avLst/>
          </a:prstGeom>
          <a:solidFill>
            <a:srgbClr val="E4E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6AB625-7560-4DF5-946C-B507019F8313}"/>
              </a:ext>
            </a:extLst>
          </p:cNvPr>
          <p:cNvSpPr/>
          <p:nvPr userDrawn="1"/>
        </p:nvSpPr>
        <p:spPr>
          <a:xfrm>
            <a:off x="672636" y="3871765"/>
            <a:ext cx="11148810" cy="176841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843FF8C1-567E-4641-87AC-9412165FD0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876" y="183947"/>
            <a:ext cx="1634822" cy="70320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86B8CF-B8C4-42D4-A363-C4309D9493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5888" y="4391025"/>
            <a:ext cx="8594725" cy="866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221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6D1819-E14F-4444-810B-82CB9282EF03}"/>
              </a:ext>
            </a:extLst>
          </p:cNvPr>
          <p:cNvSpPr/>
          <p:nvPr userDrawn="1"/>
        </p:nvSpPr>
        <p:spPr>
          <a:xfrm>
            <a:off x="0" y="0"/>
            <a:ext cx="12192000" cy="828989"/>
          </a:xfrm>
          <a:prstGeom prst="rect">
            <a:avLst/>
          </a:prstGeom>
          <a:solidFill>
            <a:srgbClr val="E4E2D8"/>
          </a:solidFill>
          <a:ln>
            <a:solidFill>
              <a:srgbClr val="E4E2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8B32-85DB-448C-8C7E-3D7D5EA7F4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6375"/>
            <a:ext cx="10852150" cy="5182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4B99"/>
                </a:solidFill>
                <a:latin typeface="Lato" panose="020F0502020204030203" pitchFamily="34" charset="0"/>
              </a:defRPr>
            </a:lvl1pPr>
            <a:lvl2pPr>
              <a:defRPr sz="3200">
                <a:latin typeface="Aleo" panose="020F0502020204030203"/>
              </a:defRPr>
            </a:lvl2pPr>
            <a:lvl3pPr>
              <a:defRPr sz="3200">
                <a:latin typeface="Aleo" panose="020F0502020204030203"/>
              </a:defRPr>
            </a:lvl3pPr>
            <a:lvl4pPr>
              <a:defRPr sz="3200">
                <a:latin typeface="Aleo" panose="020F0502020204030203"/>
              </a:defRPr>
            </a:lvl4pPr>
            <a:lvl5pPr>
              <a:defRPr sz="3200">
                <a:latin typeface="Aleo" panose="020F0502020204030203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50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199513"/>
          </a:xfrm>
          <a:solidFill>
            <a:srgbClr val="D9E4EF"/>
          </a:solidFill>
        </p:spPr>
        <p:txBody>
          <a:bodyPr lIns="540000" tIns="90000">
            <a:normAutofit/>
          </a:bodyPr>
          <a:lstStyle>
            <a:lvl1pPr algn="l">
              <a:lnSpc>
                <a:spcPts val="3120"/>
              </a:lnSpc>
              <a:defRPr sz="3600" b="1" i="0" baseline="0">
                <a:solidFill>
                  <a:srgbClr val="404040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r>
              <a:rPr lang="fr-FR"/>
              <a:t> on one line</a:t>
            </a:r>
            <a:br>
              <a:rPr lang="fr-FR"/>
            </a:br>
            <a:r>
              <a:rPr lang="fr-FR"/>
              <a:t>or one </a:t>
            </a:r>
            <a:r>
              <a:rPr lang="fr-FR" err="1"/>
              <a:t>two</a:t>
            </a:r>
            <a:r>
              <a:rPr lang="fr-FR"/>
              <a:t> </a:t>
            </a:r>
            <a:r>
              <a:rPr lang="fr-FR" err="1"/>
              <a:t>lines</a:t>
            </a:r>
            <a:r>
              <a:rPr lang="fr-FR"/>
              <a:t> if </a:t>
            </a:r>
            <a:r>
              <a:rPr lang="fr-FR" err="1"/>
              <a:t>needed</a:t>
            </a:r>
            <a:endParaRPr lang="fr-FR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09601" y="1199513"/>
            <a:ext cx="10984385" cy="4884738"/>
          </a:xfrm>
        </p:spPr>
        <p:txBody>
          <a:bodyPr lIns="0" rIns="0" anchor="ctr" anchorCtr="0"/>
          <a:lstStyle>
            <a:lvl1pPr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>
                <a:srgbClr val="7FD1EC"/>
              </a:buClr>
              <a:buSzPct val="100000"/>
              <a:defRPr>
                <a:solidFill>
                  <a:srgbClr val="404040"/>
                </a:solidFill>
                <a:latin typeface="Lato" panose="020F0502020204030203" pitchFamily="34" charset="0"/>
              </a:defRPr>
            </a:lvl1pPr>
            <a:lvl2pPr marL="633600">
              <a:lnSpc>
                <a:spcPts val="2140"/>
              </a:lnSpc>
              <a:spcBef>
                <a:spcPts val="1272"/>
              </a:spcBef>
              <a:spcAft>
                <a:spcPts val="0"/>
              </a:spcAft>
              <a:buClr>
                <a:srgbClr val="7FD1EC"/>
              </a:buClr>
              <a:buSzPct val="100000"/>
              <a:defRPr>
                <a:solidFill>
                  <a:srgbClr val="404040"/>
                </a:solidFill>
                <a:latin typeface="Lato" panose="020F0502020204030203" pitchFamily="34" charset="0"/>
              </a:defRPr>
            </a:lvl2pPr>
            <a:lvl3pPr marL="856800">
              <a:lnSpc>
                <a:spcPts val="1840"/>
              </a:lnSpc>
              <a:spcBef>
                <a:spcPts val="1320"/>
              </a:spcBef>
              <a:spcAft>
                <a:spcPts val="0"/>
              </a:spcAft>
              <a:buClr>
                <a:srgbClr val="7FD1EC"/>
              </a:buClr>
              <a:buSzPct val="100000"/>
              <a:defRPr>
                <a:solidFill>
                  <a:srgbClr val="404040"/>
                </a:solidFill>
                <a:latin typeface="Lato" panose="020F0502020204030203" pitchFamily="34" charset="0"/>
              </a:defRPr>
            </a:lvl3pPr>
            <a:lvl4pPr marL="1080000">
              <a:lnSpc>
                <a:spcPts val="1640"/>
              </a:lnSpc>
              <a:spcBef>
                <a:spcPts val="1200"/>
              </a:spcBef>
              <a:spcAft>
                <a:spcPts val="0"/>
              </a:spcAft>
              <a:buClr>
                <a:srgbClr val="7FD1EC"/>
              </a:buClr>
              <a:buSzPct val="100000"/>
              <a:defRPr>
                <a:solidFill>
                  <a:srgbClr val="404040"/>
                </a:solidFill>
                <a:latin typeface="Lato" panose="020F0502020204030203" pitchFamily="34" charset="0"/>
              </a:defRPr>
            </a:lvl4pPr>
            <a:lvl5pPr marL="1332000">
              <a:lnSpc>
                <a:spcPts val="1540"/>
              </a:lnSpc>
              <a:spcBef>
                <a:spcPts val="1400"/>
              </a:spcBef>
              <a:spcAft>
                <a:spcPts val="0"/>
              </a:spcAft>
              <a:buClr>
                <a:srgbClr val="7FD1EC"/>
              </a:buClr>
              <a:buSzPct val="100000"/>
              <a:defRPr>
                <a:solidFill>
                  <a:srgbClr val="404040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6D1819-E14F-4444-810B-82CB9282EF03}"/>
              </a:ext>
            </a:extLst>
          </p:cNvPr>
          <p:cNvSpPr/>
          <p:nvPr userDrawn="1"/>
        </p:nvSpPr>
        <p:spPr>
          <a:xfrm>
            <a:off x="0" y="0"/>
            <a:ext cx="12192000" cy="828989"/>
          </a:xfrm>
          <a:prstGeom prst="rect">
            <a:avLst/>
          </a:prstGeom>
          <a:solidFill>
            <a:srgbClr val="E4E2D8"/>
          </a:solidFill>
          <a:ln>
            <a:solidFill>
              <a:srgbClr val="E4E2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atin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8B32-85DB-448C-8C7E-3D7D5EA7F4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06375"/>
            <a:ext cx="10852150" cy="5182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4B99"/>
                </a:solidFill>
                <a:latin typeface="Lato" panose="020F0502020204030203" pitchFamily="34" charset="0"/>
              </a:defRPr>
            </a:lvl1pPr>
            <a:lvl2pPr>
              <a:defRPr sz="3200">
                <a:latin typeface="Aleo" panose="020F0502020204030203"/>
              </a:defRPr>
            </a:lvl2pPr>
            <a:lvl3pPr>
              <a:defRPr sz="3200">
                <a:latin typeface="Aleo" panose="020F0502020204030203"/>
              </a:defRPr>
            </a:lvl3pPr>
            <a:lvl4pPr>
              <a:defRPr sz="3200">
                <a:latin typeface="Aleo" panose="020F0502020204030203"/>
              </a:defRPr>
            </a:lvl4pPr>
            <a:lvl5pPr>
              <a:defRPr sz="3200">
                <a:latin typeface="Aleo" panose="020F0502020204030203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D757FF-25BB-4FF3-959E-E5D01351F69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8970" y="1263966"/>
            <a:ext cx="10852150" cy="32994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4B99"/>
                </a:solidFill>
                <a:latin typeface="Lato" panose="020F0502020204030203" pitchFamily="34" charset="0"/>
              </a:defRPr>
            </a:lvl1pPr>
            <a:lvl2pPr marL="685800" indent="-685800">
              <a:buClr>
                <a:schemeClr val="accent1"/>
              </a:buClr>
              <a:defRPr sz="3200">
                <a:latin typeface="Lato" panose="020F0502020204030203" pitchFamily="34" charset="0"/>
              </a:defRPr>
            </a:lvl2pPr>
            <a:lvl3pPr marL="1143000" indent="-427038">
              <a:buClr>
                <a:schemeClr val="accent1"/>
              </a:buClr>
              <a:defRPr sz="3200">
                <a:latin typeface="Lato" panose="020F0502020204030203" pitchFamily="34" charset="0"/>
              </a:defRPr>
            </a:lvl3pPr>
            <a:lvl4pPr marL="1600200" indent="-434975">
              <a:buClr>
                <a:schemeClr val="accent1"/>
              </a:buClr>
              <a:defRPr sz="3200">
                <a:latin typeface="Lato" panose="020F0502020204030203" pitchFamily="34" charset="0"/>
              </a:defRPr>
            </a:lvl4pPr>
            <a:lvl5pPr marL="2057400" indent="-444500">
              <a:buClr>
                <a:schemeClr val="accent1"/>
              </a:buClr>
              <a:defRPr sz="320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4696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5662-9ED1-4ACC-A942-AD7FD1FE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11456267" cy="828989"/>
          </a:xfrm>
        </p:spPr>
        <p:txBody>
          <a:bodyPr/>
          <a:lstStyle>
            <a:lvl1pPr algn="l" rtl="0">
              <a:defRPr lang="en-US" sz="3200" b="1" kern="1200" dirty="0">
                <a:solidFill>
                  <a:srgbClr val="004B99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90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85A3-B744-CB3C-47BE-A7415C92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562708"/>
            <a:ext cx="6831542" cy="6244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7D7B-E479-EF82-5B0E-5CE46478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64E48D-2D48-D521-5597-6F60B4D6EA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1259344"/>
            <a:ext cx="6831796" cy="554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80C28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Subtitle goes here lorem </a:t>
            </a:r>
            <a:r>
              <a:rPr lang="en-GB" err="1"/>
              <a:t>ipusm</a:t>
            </a:r>
            <a:r>
              <a:rPr lang="en-GB"/>
              <a:t> cum dolore</a:t>
            </a:r>
            <a:endParaRPr lang="en-B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D8BCE74-55FA-6834-E110-3AAA61BF7F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860" y="561975"/>
            <a:ext cx="4132665" cy="2358646"/>
          </a:xfrm>
          <a:prstGeom prst="roundRect">
            <a:avLst>
              <a:gd name="adj" fmla="val 706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noFill/>
              </a:defRPr>
            </a:lvl1pPr>
          </a:lstStyle>
          <a:p>
            <a:r>
              <a:rPr lang="en-BE"/>
              <a:t>PHOTO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17938FA-1698-8F83-A805-082A2CD002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60860" y="3261244"/>
            <a:ext cx="4132665" cy="2358646"/>
          </a:xfrm>
          <a:prstGeom prst="roundRect">
            <a:avLst>
              <a:gd name="adj" fmla="val 706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noFill/>
              </a:defRPr>
            </a:lvl1pPr>
          </a:lstStyle>
          <a:p>
            <a:r>
              <a:rPr lang="en-BE"/>
              <a:t>PHOTO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01E18F-1251-5E0F-E43B-DD23F74610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7" y="1813382"/>
            <a:ext cx="6831378" cy="35042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2361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CE1DAE-000B-799D-B944-64D291F82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951141"/>
            <a:ext cx="11245515" cy="50945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61A678-A884-D7DF-FCFF-C62319EC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082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69D37-ABE5-D28A-12F9-6B9E6FDD3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48"/>
          <a:stretch/>
        </p:blipFill>
        <p:spPr>
          <a:xfrm>
            <a:off x="-1" y="-1"/>
            <a:ext cx="12191999" cy="6273351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95311-5482-8A79-B80E-ED8BF71148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9367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80C2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C26285-9A96-465E-518F-D756E66AB6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2" cy="5208297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649704"/>
            <a:ext cx="9144000" cy="11708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C03AA7E-7268-4A13-7520-1DF789D1AF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1888730" cy="257156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1396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80C2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7E0F5-9E88-518B-B3F6-D06996235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5749420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649704"/>
            <a:ext cx="9144000" cy="11708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C03AA7E-7268-4A13-7520-1DF789D1AF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1888730" cy="257156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22422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FA2C1-CC0E-043D-8309-65602AF51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0" cy="6204579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 userDrawn="1"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649704"/>
            <a:ext cx="9144000" cy="11708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C03AA7E-7268-4A13-7520-1DF789D1AF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1888730" cy="257156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5912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D7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E69AD6-0D69-EBBE-4D15-C2903BB3A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54"/>
            <a:ext cx="12197302" cy="6273351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27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0D7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45B9E-1D85-0780-FCE3-086D8E965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54"/>
            <a:ext cx="12197302" cy="6273351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0D7D6E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5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0D7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4DE05B-A43E-591B-3CC2-FFA587D13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54"/>
          <a:stretch/>
        </p:blipFill>
        <p:spPr>
          <a:xfrm>
            <a:off x="19349" y="0"/>
            <a:ext cx="12178631" cy="6878116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1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0D7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03208A-F8F8-ABDE-14DF-8FF627A27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34"/>
          <a:stretch/>
        </p:blipFill>
        <p:spPr>
          <a:xfrm>
            <a:off x="-2" y="1"/>
            <a:ext cx="12218146" cy="6858000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0D7D6E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0D7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48712-616A-9932-77AC-28D3A2D27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8905"/>
            <a:ext cx="12191998" cy="6839095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7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0D7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A6B6C-CE98-7BB6-93FD-E8D96EEB7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70"/>
          <a:stretch/>
        </p:blipFill>
        <p:spPr>
          <a:xfrm>
            <a:off x="-3" y="0"/>
            <a:ext cx="12192001" cy="6858000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0D7D6E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8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192000" cy="30631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5C45-67C4-F710-DDCD-D1047A533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E69AD6-0D69-EBBE-4D15-C2903BB3A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54"/>
            <a:ext cx="12197302" cy="6273351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4A96D2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7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192000" cy="30631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5C45-67C4-F710-DDCD-D1047A533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57E85C-5431-DBCD-A87E-9390BEEB883B}"/>
              </a:ext>
            </a:extLst>
          </p:cNvPr>
          <p:cNvSpPr/>
          <p:nvPr userDrawn="1"/>
        </p:nvSpPr>
        <p:spPr>
          <a:xfrm>
            <a:off x="0" y="3794814"/>
            <a:ext cx="12204700" cy="306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accent2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>
                    <a:lumMod val="50000"/>
                  </a:schemeClr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2940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3">
            <a:extLst>
              <a:ext uri="{FF2B5EF4-FFF2-40B4-BE49-F238E27FC236}">
                <a16:creationId xmlns:a16="http://schemas.microsoft.com/office/drawing/2014/main" id="{5CA09D7F-9D66-DF2E-4EBC-BA55BD01694A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chemeClr val="bg1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2" name="Graphic 13">
            <a:extLst>
              <a:ext uri="{FF2B5EF4-FFF2-40B4-BE49-F238E27FC236}">
                <a16:creationId xmlns:a16="http://schemas.microsoft.com/office/drawing/2014/main" id="{10068AA6-5007-C530-114D-3157ED7DF494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C6DBB4">
              <a:alpha val="15027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42B71-BE14-4DBF-FF82-6DCE096B9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761" y="6045643"/>
            <a:ext cx="1600201" cy="6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7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3">
            <a:extLst>
              <a:ext uri="{FF2B5EF4-FFF2-40B4-BE49-F238E27FC236}">
                <a16:creationId xmlns:a16="http://schemas.microsoft.com/office/drawing/2014/main" id="{5CA09D7F-9D66-DF2E-4EBC-BA55BD01694A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chemeClr val="bg1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2" name="Graphic 13">
            <a:extLst>
              <a:ext uri="{FF2B5EF4-FFF2-40B4-BE49-F238E27FC236}">
                <a16:creationId xmlns:a16="http://schemas.microsoft.com/office/drawing/2014/main" id="{10068AA6-5007-C530-114D-3157ED7DF494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C6DBB4">
              <a:alpha val="15027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42B71-BE14-4DBF-FF82-6DCE096B9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761" y="6045643"/>
            <a:ext cx="1600201" cy="6947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3DAA2C5-CF4F-6371-26A7-B69CB928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561474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02690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3">
            <a:extLst>
              <a:ext uri="{FF2B5EF4-FFF2-40B4-BE49-F238E27FC236}">
                <a16:creationId xmlns:a16="http://schemas.microsoft.com/office/drawing/2014/main" id="{5F1B9FAD-F082-0CE0-7118-9B856069EFE8}"/>
              </a:ext>
            </a:extLst>
          </p:cNvPr>
          <p:cNvSpPr/>
          <p:nvPr userDrawn="1"/>
        </p:nvSpPr>
        <p:spPr>
          <a:xfrm>
            <a:off x="-1" y="5871411"/>
            <a:ext cx="12192001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C6DBB4">
              <a:alpha val="15027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921848-9775-27BC-EC2D-E89D3E8095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12192000" cy="6105461"/>
          </a:xfrm>
          <a:custGeom>
            <a:avLst/>
            <a:gdLst>
              <a:gd name="connsiteX0" fmla="*/ 0 w 12192000"/>
              <a:gd name="connsiteY0" fmla="*/ 0 h 6105461"/>
              <a:gd name="connsiteX1" fmla="*/ 12192000 w 12192000"/>
              <a:gd name="connsiteY1" fmla="*/ 0 h 6105461"/>
              <a:gd name="connsiteX2" fmla="*/ 12192000 w 12192000"/>
              <a:gd name="connsiteY2" fmla="*/ 5871411 h 6105461"/>
              <a:gd name="connsiteX3" fmla="*/ 10734073 w 12192000"/>
              <a:gd name="connsiteY3" fmla="*/ 5971761 h 6105461"/>
              <a:gd name="connsiteX4" fmla="*/ 6096637 w 12192000"/>
              <a:gd name="connsiteY4" fmla="*/ 6105461 h 6105461"/>
              <a:gd name="connsiteX5" fmla="*/ 0 w 12192000"/>
              <a:gd name="connsiteY5" fmla="*/ 5871411 h 610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05461">
                <a:moveTo>
                  <a:pt x="0" y="0"/>
                </a:moveTo>
                <a:lnTo>
                  <a:pt x="12192000" y="0"/>
                </a:lnTo>
                <a:lnTo>
                  <a:pt x="12192000" y="5871411"/>
                </a:lnTo>
                <a:lnTo>
                  <a:pt x="10734073" y="5971761"/>
                </a:lnTo>
                <a:cubicBezTo>
                  <a:pt x="9251609" y="6058847"/>
                  <a:pt x="7698103" y="6105461"/>
                  <a:pt x="6096637" y="6105461"/>
                </a:cubicBezTo>
                <a:cubicBezTo>
                  <a:pt x="3961350" y="6105461"/>
                  <a:pt x="1910051" y="6022592"/>
                  <a:pt x="0" y="587141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11632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7D7B-E479-EF82-5B0E-5CE46478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4" name="Graphic 13">
            <a:extLst>
              <a:ext uri="{FF2B5EF4-FFF2-40B4-BE49-F238E27FC236}">
                <a16:creationId xmlns:a16="http://schemas.microsoft.com/office/drawing/2014/main" id="{57100C3E-29E6-4965-7D7D-CC74442D2DBB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C6DBB4">
              <a:alpha val="15027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6B5096-F90F-9521-2FF4-76175236CC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951142"/>
            <a:ext cx="11245515" cy="41257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C39C15-E17F-D2F3-29DE-5927544D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56790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1">
            <a:extLst>
              <a:ext uri="{FF2B5EF4-FFF2-40B4-BE49-F238E27FC236}">
                <a16:creationId xmlns:a16="http://schemas.microsoft.com/office/drawing/2014/main" id="{204E70DF-4E4E-6F14-93CC-690DDAD26FAF}"/>
              </a:ext>
            </a:extLst>
          </p:cNvPr>
          <p:cNvSpPr/>
          <p:nvPr userDrawn="1"/>
        </p:nvSpPr>
        <p:spPr>
          <a:xfrm>
            <a:off x="0" y="0"/>
            <a:ext cx="12192000" cy="6100176"/>
          </a:xfrm>
          <a:custGeom>
            <a:avLst/>
            <a:gdLst>
              <a:gd name="connsiteX0" fmla="*/ 3887011 w 7773211"/>
              <a:gd name="connsiteY0" fmla="*/ 3922202 h 3922201"/>
              <a:gd name="connsiteX1" fmla="*/ 0 w 7773211"/>
              <a:gd name="connsiteY1" fmla="*/ 3752624 h 3922201"/>
              <a:gd name="connsiteX2" fmla="*/ 0 w 7773211"/>
              <a:gd name="connsiteY2" fmla="*/ 0 h 3922201"/>
              <a:gd name="connsiteX3" fmla="*/ 7773211 w 7773211"/>
              <a:gd name="connsiteY3" fmla="*/ 0 h 3922201"/>
              <a:gd name="connsiteX4" fmla="*/ 7773211 w 7773211"/>
              <a:gd name="connsiteY4" fmla="*/ 3752624 h 3922201"/>
              <a:gd name="connsiteX5" fmla="*/ 3887011 w 7773211"/>
              <a:gd name="connsiteY5" fmla="*/ 3922202 h 392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3922201">
                <a:moveTo>
                  <a:pt x="3887011" y="3922202"/>
                </a:moveTo>
                <a:cubicBezTo>
                  <a:pt x="2525624" y="3922202"/>
                  <a:pt x="1217784" y="3862160"/>
                  <a:pt x="0" y="3752624"/>
                </a:cubicBezTo>
                <a:lnTo>
                  <a:pt x="0" y="0"/>
                </a:lnTo>
                <a:lnTo>
                  <a:pt x="7773211" y="0"/>
                </a:lnTo>
                <a:lnTo>
                  <a:pt x="7773211" y="3752624"/>
                </a:lnTo>
                <a:cubicBezTo>
                  <a:pt x="6555427" y="3862160"/>
                  <a:pt x="5248399" y="3922202"/>
                  <a:pt x="3887011" y="3922202"/>
                </a:cubicBezTo>
                <a:close/>
              </a:path>
            </a:pathLst>
          </a:custGeom>
          <a:solidFill>
            <a:srgbClr val="C6DBB4">
              <a:alpha val="2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D85A3-B744-CB3C-47BE-A7415C92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562708"/>
            <a:ext cx="11245432" cy="6244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7D7B-E479-EF82-5B0E-5CE46478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6A8ABDB-0508-A6F8-AA88-63A045ABB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1259344"/>
            <a:ext cx="6831796" cy="554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80C28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Subtitle goes here lorem </a:t>
            </a:r>
            <a:r>
              <a:rPr lang="en-GB" err="1"/>
              <a:t>ipusm</a:t>
            </a:r>
            <a:r>
              <a:rPr lang="en-GB"/>
              <a:t> cum dolore</a:t>
            </a:r>
            <a:endParaRPr lang="en-B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6BB96-2C3A-E9AA-CD65-EBB5D99920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1813382"/>
            <a:ext cx="11245515" cy="35042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694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63F7D-9891-C3F3-E0DC-E1BA0E3A0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204579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FA8827-37A5-233A-30C6-CC54FC1EBB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34069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E26528-6DBC-1A6A-ACFD-5E0AC7620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26"/>
          <a:stretch/>
        </p:blipFill>
        <p:spPr>
          <a:xfrm>
            <a:off x="-11394" y="-20332"/>
            <a:ext cx="12192000" cy="6878332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95311-5482-8A79-B80E-ED8BF71148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06996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73804-210B-62D6-49CF-EF9F7C9EB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076002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95311-5482-8A79-B80E-ED8BF71148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335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45B9E-1D85-0780-FCE3-086D8E965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54"/>
            <a:ext cx="12197302" cy="6273351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5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E69AD6-0D69-EBBE-4D15-C2903BB3A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54"/>
            <a:ext cx="12197302" cy="6273351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4A96D2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49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E69AD6-0D69-EBBE-4D15-C2903BB3A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54"/>
            <a:ext cx="12197302" cy="627335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sp>
        <p:nvSpPr>
          <p:cNvPr id="2" name="Graphic 13">
            <a:extLst>
              <a:ext uri="{FF2B5EF4-FFF2-40B4-BE49-F238E27FC236}">
                <a16:creationId xmlns:a16="http://schemas.microsoft.com/office/drawing/2014/main" id="{4A5FB4F2-6E80-E006-5DD8-55591CA61F6F}"/>
              </a:ext>
            </a:extLst>
          </p:cNvPr>
          <p:cNvSpPr/>
          <p:nvPr userDrawn="1"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C02AD-5A32-6EC0-2F4C-69ABEDEB0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2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FF653-6447-EC9F-0A4D-57FFB3833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4A96D2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7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A500C-9328-02A0-8953-D2CBBB3A1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66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B7630D-DFEB-5969-B081-9D145BFB7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3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4A96D2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90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4A9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43CE12-1E4E-CD23-F629-9E0309918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94"/>
          <a:stretch/>
        </p:blipFill>
        <p:spPr>
          <a:xfrm>
            <a:off x="0" y="0"/>
            <a:ext cx="12194913" cy="6858000"/>
          </a:xfrm>
          <a:prstGeom prst="rect">
            <a:avLst/>
          </a:prstGeom>
        </p:spPr>
      </p:pic>
      <p:sp>
        <p:nvSpPr>
          <p:cNvPr id="15" name="Graphic 13">
            <a:extLst>
              <a:ext uri="{FF2B5EF4-FFF2-40B4-BE49-F238E27FC236}">
                <a16:creationId xmlns:a16="http://schemas.microsoft.com/office/drawing/2014/main" id="{AF804CA2-0FBF-47E6-ABF6-86EED0FD9F4B}"/>
              </a:ext>
            </a:extLst>
          </p:cNvPr>
          <p:cNvSpPr/>
          <p:nvPr/>
        </p:nvSpPr>
        <p:spPr>
          <a:xfrm>
            <a:off x="-2" y="4246535"/>
            <a:ext cx="12192001" cy="2611465"/>
          </a:xfrm>
          <a:custGeom>
            <a:avLst/>
            <a:gdLst>
              <a:gd name="connsiteX0" fmla="*/ 0 w 7774022"/>
              <a:gd name="connsiteY0" fmla="*/ 0 h 1268995"/>
              <a:gd name="connsiteX1" fmla="*/ 3887011 w 7774022"/>
              <a:gd name="connsiteY1" fmla="*/ 245847 h 1268995"/>
              <a:gd name="connsiteX2" fmla="*/ 7774023 w 7774022"/>
              <a:gd name="connsiteY2" fmla="*/ 0 h 1268995"/>
              <a:gd name="connsiteX3" fmla="*/ 7774023 w 7774022"/>
              <a:gd name="connsiteY3" fmla="*/ 1268995 h 1268995"/>
              <a:gd name="connsiteX4" fmla="*/ 0 w 7774022"/>
              <a:gd name="connsiteY4" fmla="*/ 1268995 h 1268995"/>
              <a:gd name="connsiteX5" fmla="*/ 0 w 7774022"/>
              <a:gd name="connsiteY5" fmla="*/ 0 h 126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022" h="1268995">
                <a:moveTo>
                  <a:pt x="0" y="0"/>
                </a:moveTo>
                <a:cubicBezTo>
                  <a:pt x="1163426" y="156596"/>
                  <a:pt x="2485059" y="245847"/>
                  <a:pt x="3887011" y="245847"/>
                </a:cubicBezTo>
                <a:cubicBezTo>
                  <a:pt x="5288964" y="245847"/>
                  <a:pt x="6610597" y="157407"/>
                  <a:pt x="7774023" y="0"/>
                </a:cubicBezTo>
                <a:lnTo>
                  <a:pt x="7774023" y="1268995"/>
                </a:lnTo>
                <a:lnTo>
                  <a:pt x="0" y="1268995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270103"/>
            <a:ext cx="9144000" cy="14566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43834"/>
            <a:ext cx="9144000" cy="7022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Subtitle goes here lorem ipsum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BD264-5FE4-239E-6FA2-9CF3E8E6D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192000" cy="306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5C45-67C4-F710-DDCD-D1047A533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27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204700" cy="3063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5C45-67C4-F710-DDCD-D1047A533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35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204700" cy="306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accent2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>
                    <a:lumMod val="50000"/>
                  </a:schemeClr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22103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2" name="Graphic 13">
            <a:extLst>
              <a:ext uri="{FF2B5EF4-FFF2-40B4-BE49-F238E27FC236}">
                <a16:creationId xmlns:a16="http://schemas.microsoft.com/office/drawing/2014/main" id="{D0C8785C-34C3-E4F6-3609-4787D06A9AF0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5850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192000" cy="3063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5C45-67C4-F710-DDCD-D1047A533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0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3">
            <a:extLst>
              <a:ext uri="{FF2B5EF4-FFF2-40B4-BE49-F238E27FC236}">
                <a16:creationId xmlns:a16="http://schemas.microsoft.com/office/drawing/2014/main" id="{45992DC3-579B-79B0-15D3-8F5FA2BD3B83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6F769D-77DD-E944-5730-915003A9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85868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3">
            <a:extLst>
              <a:ext uri="{FF2B5EF4-FFF2-40B4-BE49-F238E27FC236}">
                <a16:creationId xmlns:a16="http://schemas.microsoft.com/office/drawing/2014/main" id="{993CA4DA-EA10-CC44-843D-7558CD1AE29E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64704C-F472-3B09-ECA3-4827B2F53D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12192000" cy="6105461"/>
          </a:xfrm>
          <a:custGeom>
            <a:avLst/>
            <a:gdLst>
              <a:gd name="connsiteX0" fmla="*/ 0 w 12192000"/>
              <a:gd name="connsiteY0" fmla="*/ 0 h 6105461"/>
              <a:gd name="connsiteX1" fmla="*/ 12192000 w 12192000"/>
              <a:gd name="connsiteY1" fmla="*/ 0 h 6105461"/>
              <a:gd name="connsiteX2" fmla="*/ 12192000 w 12192000"/>
              <a:gd name="connsiteY2" fmla="*/ 5871411 h 6105461"/>
              <a:gd name="connsiteX3" fmla="*/ 10734073 w 12192000"/>
              <a:gd name="connsiteY3" fmla="*/ 5971761 h 6105461"/>
              <a:gd name="connsiteX4" fmla="*/ 6096637 w 12192000"/>
              <a:gd name="connsiteY4" fmla="*/ 6105461 h 6105461"/>
              <a:gd name="connsiteX5" fmla="*/ 0 w 12192000"/>
              <a:gd name="connsiteY5" fmla="*/ 5871411 h 610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05461">
                <a:moveTo>
                  <a:pt x="0" y="0"/>
                </a:moveTo>
                <a:lnTo>
                  <a:pt x="12192000" y="0"/>
                </a:lnTo>
                <a:lnTo>
                  <a:pt x="12192000" y="5871411"/>
                </a:lnTo>
                <a:lnTo>
                  <a:pt x="10734073" y="5971761"/>
                </a:lnTo>
                <a:cubicBezTo>
                  <a:pt x="9251609" y="6058847"/>
                  <a:pt x="7698103" y="6105461"/>
                  <a:pt x="6096637" y="6105461"/>
                </a:cubicBezTo>
                <a:cubicBezTo>
                  <a:pt x="3961350" y="6105461"/>
                  <a:pt x="1910051" y="6022592"/>
                  <a:pt x="0" y="587141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6572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3">
            <a:extLst>
              <a:ext uri="{FF2B5EF4-FFF2-40B4-BE49-F238E27FC236}">
                <a16:creationId xmlns:a16="http://schemas.microsoft.com/office/drawing/2014/main" id="{643D6020-CF38-0A4B-9F9F-E715C8D89E71}"/>
              </a:ext>
            </a:extLst>
          </p:cNvPr>
          <p:cNvSpPr/>
          <p:nvPr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BC418-70D9-528F-04B6-C665ED67BB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951142"/>
            <a:ext cx="11245515" cy="41257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7D7B-E479-EF82-5B0E-5CE46478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4FE2D9-E7FD-B74E-9E61-35E23806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81577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1">
            <a:extLst>
              <a:ext uri="{FF2B5EF4-FFF2-40B4-BE49-F238E27FC236}">
                <a16:creationId xmlns:a16="http://schemas.microsoft.com/office/drawing/2014/main" id="{204E70DF-4E4E-6F14-93CC-690DDAD26FAF}"/>
              </a:ext>
            </a:extLst>
          </p:cNvPr>
          <p:cNvSpPr/>
          <p:nvPr userDrawn="1"/>
        </p:nvSpPr>
        <p:spPr>
          <a:xfrm>
            <a:off x="0" y="0"/>
            <a:ext cx="12192000" cy="6100176"/>
          </a:xfrm>
          <a:custGeom>
            <a:avLst/>
            <a:gdLst>
              <a:gd name="connsiteX0" fmla="*/ 3887011 w 7773211"/>
              <a:gd name="connsiteY0" fmla="*/ 3922202 h 3922201"/>
              <a:gd name="connsiteX1" fmla="*/ 0 w 7773211"/>
              <a:gd name="connsiteY1" fmla="*/ 3752624 h 3922201"/>
              <a:gd name="connsiteX2" fmla="*/ 0 w 7773211"/>
              <a:gd name="connsiteY2" fmla="*/ 0 h 3922201"/>
              <a:gd name="connsiteX3" fmla="*/ 7773211 w 7773211"/>
              <a:gd name="connsiteY3" fmla="*/ 0 h 3922201"/>
              <a:gd name="connsiteX4" fmla="*/ 7773211 w 7773211"/>
              <a:gd name="connsiteY4" fmla="*/ 3752624 h 3922201"/>
              <a:gd name="connsiteX5" fmla="*/ 3887011 w 7773211"/>
              <a:gd name="connsiteY5" fmla="*/ 3922202 h 392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3922201">
                <a:moveTo>
                  <a:pt x="3887011" y="3922202"/>
                </a:moveTo>
                <a:cubicBezTo>
                  <a:pt x="2525624" y="3922202"/>
                  <a:pt x="1217784" y="3862160"/>
                  <a:pt x="0" y="3752624"/>
                </a:cubicBezTo>
                <a:lnTo>
                  <a:pt x="0" y="0"/>
                </a:lnTo>
                <a:lnTo>
                  <a:pt x="7773211" y="0"/>
                </a:lnTo>
                <a:lnTo>
                  <a:pt x="7773211" y="3752624"/>
                </a:lnTo>
                <a:cubicBezTo>
                  <a:pt x="6555427" y="3862160"/>
                  <a:pt x="5248399" y="3922202"/>
                  <a:pt x="3887011" y="3922202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7D7B-E479-EF82-5B0E-5CE46478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43CB271-FB13-A46C-516E-3A08B8DD7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927376"/>
            <a:ext cx="11245850" cy="554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4A96D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Subtitle goes here lorem </a:t>
            </a:r>
            <a:r>
              <a:rPr lang="en-GB" err="1"/>
              <a:t>ipusm</a:t>
            </a:r>
            <a:r>
              <a:rPr lang="en-GB"/>
              <a:t> cum dolore</a:t>
            </a:r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FDFCD8-1474-EEC7-73C5-5B6F921C8A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1518826"/>
            <a:ext cx="11245515" cy="44117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2164F4-8B13-37C6-417A-B618EF0B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1245432" cy="5540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082055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61A678-A884-D7DF-FCFF-C62319EC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87198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CE1DAE-000B-799D-B944-64D291F82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951141"/>
            <a:ext cx="11245515" cy="50945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61A678-A884-D7DF-FCFF-C62319EC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44634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1FCFC8F-DFBB-4495-5B92-1AF7772AAC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60860" y="325499"/>
            <a:ext cx="4132665" cy="5588603"/>
          </a:xfrm>
          <a:prstGeom prst="roundRect">
            <a:avLst>
              <a:gd name="adj" fmla="val 706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noFill/>
              </a:defRPr>
            </a:lvl1pPr>
          </a:lstStyle>
          <a:p>
            <a:r>
              <a:rPr lang="en-BE"/>
              <a:t>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718D-9387-965C-9B56-2B8349C178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7" y="951141"/>
            <a:ext cx="6552422" cy="49629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FFD213-DD98-5B98-DF4B-43D5149B5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7" y="325500"/>
            <a:ext cx="6552422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139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BA224B-1D2A-CA7F-94C2-2E3541A3C9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927376"/>
            <a:ext cx="11245850" cy="554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4A96D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Subtitle goes here lorem </a:t>
            </a:r>
            <a:r>
              <a:rPr lang="en-GB" err="1"/>
              <a:t>ipusm</a:t>
            </a:r>
            <a:r>
              <a:rPr lang="en-GB"/>
              <a:t> cum dolore</a:t>
            </a:r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A639BD-FA8D-199C-8254-E519FCEA5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1518826"/>
            <a:ext cx="11245515" cy="44117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>
                <a:solidFill>
                  <a:srgbClr val="80C28F"/>
                </a:solidFill>
                <a:ea typeface="+mn-ea"/>
              </a:rPr>
              <a:t>Nam et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felis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ut</a:t>
            </a:r>
            <a:r>
              <a:rPr lang="en-US" b="1">
                <a:solidFill>
                  <a:srgbClr val="80C28F"/>
                </a:solidFill>
                <a:ea typeface="+mn-ea"/>
              </a:rPr>
              <a:t> ante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sodales</a:t>
            </a:r>
            <a:r>
              <a:rPr lang="en-US" b="1">
                <a:solidFill>
                  <a:srgbClr val="80C28F"/>
                </a:solidFill>
                <a:ea typeface="+mn-ea"/>
              </a:rPr>
              <a:t> </a:t>
            </a:r>
            <a:r>
              <a:rPr lang="en-US" b="1" err="1">
                <a:solidFill>
                  <a:srgbClr val="80C28F"/>
                </a:solidFill>
                <a:ea typeface="+mn-ea"/>
              </a:rPr>
              <a:t>sagittis</a:t>
            </a:r>
            <a:r>
              <a:rPr lang="en-US" b="1">
                <a:solidFill>
                  <a:srgbClr val="80C28F"/>
                </a:solidFill>
                <a:ea typeface="+mn-ea"/>
              </a:rPr>
              <a:t>: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Nam lacinia </a:t>
            </a:r>
            <a:r>
              <a:rPr lang="en-US" err="1">
                <a:ea typeface="+mn-ea"/>
              </a:rPr>
              <a:t>neque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, vel </a:t>
            </a:r>
            <a:r>
              <a:rPr lang="en-US" err="1">
                <a:ea typeface="+mn-ea"/>
              </a:rPr>
              <a:t>egestas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nisl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sodales</a:t>
            </a:r>
            <a:r>
              <a:rPr lang="en-US">
                <a:ea typeface="+mn-ea"/>
              </a:rPr>
              <a:t> in.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vel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quis</a:t>
            </a:r>
            <a:r>
              <a:rPr lang="en-US">
                <a:ea typeface="+mn-ea"/>
              </a:rPr>
              <a:t> mi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aliquet</a:t>
            </a:r>
            <a:r>
              <a:rPr lang="en-US">
                <a:ea typeface="+mn-ea"/>
              </a:rPr>
              <a:t> a a </a:t>
            </a:r>
            <a:r>
              <a:rPr lang="en-US" err="1">
                <a:ea typeface="+mn-ea"/>
              </a:rPr>
              <a:t>urna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Curabitur</a:t>
            </a:r>
            <a:r>
              <a:rPr lang="en-US">
                <a:ea typeface="+mn-ea"/>
              </a:rPr>
              <a:t> in </a:t>
            </a:r>
            <a:r>
              <a:rPr lang="en-US" err="1">
                <a:ea typeface="+mn-ea"/>
              </a:rPr>
              <a:t>congue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nulla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Donec </a:t>
            </a:r>
            <a:r>
              <a:rPr lang="en-US" err="1">
                <a:ea typeface="+mn-ea"/>
              </a:rPr>
              <a:t>mollis</a:t>
            </a:r>
            <a:r>
              <a:rPr lang="en-US">
                <a:ea typeface="+mn-ea"/>
              </a:rPr>
              <a:t> vitae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non </a:t>
            </a:r>
            <a:r>
              <a:rPr lang="en-US" err="1">
                <a:ea typeface="+mn-ea"/>
              </a:rPr>
              <a:t>dapibus</a:t>
            </a:r>
            <a:r>
              <a:rPr lang="en-US">
                <a:ea typeface="+mn-ea"/>
              </a:rPr>
              <a:t>. </a:t>
            </a:r>
          </a:p>
          <a:p>
            <a:pPr marL="306387" lvl="0" indent="-342900">
              <a:spcBef>
                <a:spcPts val="0"/>
              </a:spcBef>
              <a:spcAft>
                <a:spcPts val="800"/>
              </a:spcAft>
              <a:buClr>
                <a:srgbClr val="80C28F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Proin </a:t>
            </a:r>
            <a:r>
              <a:rPr lang="en-US" err="1">
                <a:ea typeface="+mn-ea"/>
              </a:rPr>
              <a:t>iaculis</a:t>
            </a:r>
            <a:r>
              <a:rPr lang="en-US">
                <a:ea typeface="+mn-ea"/>
              </a:rPr>
              <a:t> tempus lorem,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35D79A-F06C-D349-980B-A4F4BF0E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1245432" cy="5540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33804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49BD4F2-1F35-BB08-FAFB-51E315B13F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860" y="339503"/>
            <a:ext cx="4132665" cy="2558392"/>
          </a:xfrm>
          <a:prstGeom prst="roundRect">
            <a:avLst>
              <a:gd name="adj" fmla="val 706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noFill/>
              </a:defRPr>
            </a:lvl1pPr>
          </a:lstStyle>
          <a:p>
            <a:r>
              <a:rPr lang="en-BE"/>
              <a:t>PHOTO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74D4E50-88EB-7B9E-83AA-6D64AB6E16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60860" y="3355710"/>
            <a:ext cx="4132665" cy="2558392"/>
          </a:xfrm>
          <a:prstGeom prst="roundRect">
            <a:avLst>
              <a:gd name="adj" fmla="val 706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noFill/>
              </a:defRPr>
            </a:lvl1pPr>
          </a:lstStyle>
          <a:p>
            <a:r>
              <a:rPr lang="en-BE"/>
              <a:t>PHOTO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D1DDCCD-59F8-5F36-0E11-F815526C4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927376"/>
            <a:ext cx="6685358" cy="554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4A96D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Subtitle goes here lorem </a:t>
            </a:r>
            <a:r>
              <a:rPr lang="en-GB" err="1"/>
              <a:t>ipusm</a:t>
            </a:r>
            <a:r>
              <a:rPr lang="en-GB"/>
              <a:t> cum dolore</a:t>
            </a:r>
            <a:endParaRPr lang="en-B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D655C2-9EAF-8117-1399-5164B0D91D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1518826"/>
            <a:ext cx="6685159" cy="44117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0C7B8C-4BC5-57B1-FE8F-3603DE22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6685110" cy="5540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31002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49BD4F2-1F35-BB08-FAFB-51E315B13F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860" y="339503"/>
            <a:ext cx="4132665" cy="2558392"/>
          </a:xfrm>
          <a:prstGeom prst="roundRect">
            <a:avLst>
              <a:gd name="adj" fmla="val 7060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noFill/>
              </a:defRPr>
            </a:lvl1pPr>
          </a:lstStyle>
          <a:p>
            <a:r>
              <a:rPr lang="en-BE"/>
              <a:t>PHOTO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D1DDCCD-59F8-5F36-0E11-F815526C4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888" y="927376"/>
            <a:ext cx="6685358" cy="554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4A96D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Subtitle goes here lorem </a:t>
            </a:r>
            <a:r>
              <a:rPr lang="en-GB" err="1"/>
              <a:t>ipusm</a:t>
            </a:r>
            <a:r>
              <a:rPr lang="en-GB"/>
              <a:t> cum dolore</a:t>
            </a:r>
            <a:endParaRPr lang="en-B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D655C2-9EAF-8117-1399-5164B0D91D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306" y="1518826"/>
            <a:ext cx="6685159" cy="44117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 marL="722313" indent="-341313">
              <a:lnSpc>
                <a:spcPct val="100000"/>
              </a:lnSpc>
              <a:buClr>
                <a:srgbClr val="80C28F"/>
              </a:buClr>
              <a:tabLst/>
              <a:defRPr sz="2000"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00000"/>
              </a:lnSpc>
              <a:buClr>
                <a:srgbClr val="80C28F"/>
              </a:buClr>
              <a:defRPr sz="1800"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00000"/>
              </a:lnSpc>
              <a:buClr>
                <a:srgbClr val="80C28F"/>
              </a:buClr>
              <a:defRPr sz="1600"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>
                <a:ea typeface="+mn-ea"/>
              </a:rPr>
              <a:t>Lorem ipsum dolor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, </a:t>
            </a:r>
            <a:r>
              <a:rPr lang="en-US" err="1">
                <a:ea typeface="+mn-ea"/>
              </a:rPr>
              <a:t>consectetur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adipiscing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. Maecenas vel nisi convallis, </a:t>
            </a:r>
            <a:r>
              <a:rPr lang="en-US" err="1">
                <a:ea typeface="+mn-ea"/>
              </a:rPr>
              <a:t>tincidunt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elit</a:t>
            </a:r>
            <a:r>
              <a:rPr lang="en-US">
                <a:ea typeface="+mn-ea"/>
              </a:rPr>
              <a:t> vel, pulvinar </a:t>
            </a:r>
            <a:r>
              <a:rPr lang="en-US" err="1">
                <a:ea typeface="+mn-ea"/>
              </a:rPr>
              <a:t>velit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Quisque</a:t>
            </a:r>
            <a:r>
              <a:rPr lang="en-US">
                <a:ea typeface="+mn-ea"/>
              </a:rPr>
              <a:t> ac pharetra lorem. </a:t>
            </a:r>
            <a:r>
              <a:rPr lang="en-US" err="1">
                <a:ea typeface="+mn-ea"/>
              </a:rPr>
              <a:t>Etiam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eget</a:t>
            </a:r>
            <a:r>
              <a:rPr lang="en-US">
                <a:ea typeface="+mn-ea"/>
              </a:rPr>
              <a:t> ligula ac </a:t>
            </a:r>
            <a:r>
              <a:rPr lang="en-US" err="1">
                <a:ea typeface="+mn-ea"/>
              </a:rPr>
              <a:t>nunc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tempor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commodo</a:t>
            </a:r>
            <a:r>
              <a:rPr lang="en-US">
                <a:ea typeface="+mn-ea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err="1">
                <a:ea typeface="+mn-ea"/>
              </a:rPr>
              <a:t>Phasellus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orci</a:t>
            </a:r>
            <a:r>
              <a:rPr lang="en-US">
                <a:ea typeface="+mn-ea"/>
              </a:rPr>
              <a:t> dolor, </a:t>
            </a:r>
            <a:r>
              <a:rPr lang="en-US" err="1">
                <a:ea typeface="+mn-ea"/>
              </a:rPr>
              <a:t>viverra</a:t>
            </a:r>
            <a:r>
              <a:rPr lang="en-US">
                <a:ea typeface="+mn-ea"/>
              </a:rPr>
              <a:t> sit </a:t>
            </a:r>
            <a:r>
              <a:rPr lang="en-US" err="1">
                <a:ea typeface="+mn-ea"/>
              </a:rPr>
              <a:t>amet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volutpat</a:t>
            </a:r>
            <a:r>
              <a:rPr lang="en-US">
                <a:ea typeface="+mn-ea"/>
              </a:rPr>
              <a:t> a, pulvinar </a:t>
            </a:r>
            <a:r>
              <a:rPr lang="en-US" err="1">
                <a:ea typeface="+mn-ea"/>
              </a:rPr>
              <a:t>rutrum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purus</a:t>
            </a:r>
            <a:r>
              <a:rPr lang="en-US">
                <a:ea typeface="+mn-ea"/>
              </a:rPr>
              <a:t>. </a:t>
            </a:r>
            <a:r>
              <a:rPr lang="en-US" err="1">
                <a:ea typeface="+mn-ea"/>
              </a:rPr>
              <a:t>Praesent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pretium</a:t>
            </a:r>
            <a:r>
              <a:rPr lang="en-US">
                <a:ea typeface="+mn-ea"/>
              </a:rPr>
              <a:t> eros id </a:t>
            </a:r>
            <a:r>
              <a:rPr lang="en-US" err="1">
                <a:ea typeface="+mn-ea"/>
              </a:rPr>
              <a:t>facilisis</a:t>
            </a:r>
            <a:r>
              <a:rPr lang="en-US">
                <a:ea typeface="+mn-ea"/>
              </a:rPr>
              <a:t> </a:t>
            </a:r>
            <a:r>
              <a:rPr lang="en-US" err="1">
                <a:ea typeface="+mn-ea"/>
              </a:rPr>
              <a:t>suscipit</a:t>
            </a:r>
            <a:r>
              <a:rPr lang="en-US">
                <a:ea typeface="+mn-ea"/>
              </a:rPr>
              <a:t>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0C7B8C-4BC5-57B1-FE8F-3603DE22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6685110" cy="5540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0084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204700" cy="3063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5C45-67C4-F710-DDCD-D1047A533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8" y="4929596"/>
            <a:ext cx="3653611" cy="15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27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842B71-BE14-4DBF-FF82-6DCE096B9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761" y="6045643"/>
            <a:ext cx="1600201" cy="6947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0DB7EE-1556-1A55-9980-79A2BAAFE3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2007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B3EEC8-0845-0451-BB00-4A32EA5C937A}"/>
              </a:ext>
            </a:extLst>
          </p:cNvPr>
          <p:cNvSpPr/>
          <p:nvPr userDrawn="1"/>
        </p:nvSpPr>
        <p:spPr>
          <a:xfrm>
            <a:off x="0" y="3794814"/>
            <a:ext cx="12204700" cy="306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8BD332-C772-6DE2-B034-8A23E8988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700" y="1"/>
            <a:ext cx="12204700" cy="3380715"/>
          </a:xfrm>
          <a:custGeom>
            <a:avLst/>
            <a:gdLst>
              <a:gd name="connsiteX0" fmla="*/ 0 w 12204700"/>
              <a:gd name="connsiteY0" fmla="*/ 0 h 3380715"/>
              <a:gd name="connsiteX1" fmla="*/ 12204700 w 12204700"/>
              <a:gd name="connsiteY1" fmla="*/ 0 h 3380715"/>
              <a:gd name="connsiteX2" fmla="*/ 12204700 w 12204700"/>
              <a:gd name="connsiteY2" fmla="*/ 2874787 h 3380715"/>
              <a:gd name="connsiteX3" fmla="*/ 11508361 w 12204700"/>
              <a:gd name="connsiteY3" fmla="*/ 2989528 h 3380715"/>
              <a:gd name="connsiteX4" fmla="*/ 6102351 w 12204700"/>
              <a:gd name="connsiteY4" fmla="*/ 3380715 h 3380715"/>
              <a:gd name="connsiteX5" fmla="*/ 0 w 12204700"/>
              <a:gd name="connsiteY5" fmla="*/ 2874786 h 338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4700" h="3380715">
                <a:moveTo>
                  <a:pt x="0" y="0"/>
                </a:moveTo>
                <a:lnTo>
                  <a:pt x="12204700" y="0"/>
                </a:lnTo>
                <a:lnTo>
                  <a:pt x="12204700" y="2874787"/>
                </a:lnTo>
                <a:lnTo>
                  <a:pt x="11508361" y="2989528"/>
                </a:lnTo>
                <a:cubicBezTo>
                  <a:pt x="9857511" y="3241370"/>
                  <a:pt x="8028203" y="3380715"/>
                  <a:pt x="6102351" y="3380715"/>
                </a:cubicBezTo>
                <a:cubicBezTo>
                  <a:pt x="3901379" y="3380715"/>
                  <a:pt x="1826502" y="3197045"/>
                  <a:pt x="0" y="287478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B1215E-49C5-EBDB-529B-4054A8CFE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09" y="4945076"/>
            <a:ext cx="3653611" cy="158634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31618-C3A7-8D74-4555-A677B3C28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401" y="3794814"/>
            <a:ext cx="9144000" cy="1341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accent2"/>
                </a:solidFill>
                <a:latin typeface="Frank Ruhl Libre Medium" pitchFamily="2" charset="-79"/>
                <a:cs typeface="Frank Ruhl Libre Medium" pitchFamily="2" charset="-79"/>
              </a:defRPr>
            </a:lvl1pPr>
          </a:lstStyle>
          <a:p>
            <a:pPr lvl="0"/>
            <a:r>
              <a:rPr lang="en-GB"/>
              <a:t>Main Header Title in One or Two</a:t>
            </a:r>
          </a:p>
          <a:p>
            <a:pPr lvl="0"/>
            <a:r>
              <a:rPr lang="en-GB"/>
              <a:t>Lines Lorem Ipsum cum Dolore</a:t>
            </a:r>
            <a:endParaRPr lang="en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7217051-F92C-D5A5-8335-C829C1725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01" y="5170111"/>
            <a:ext cx="7139479" cy="6322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lang="en-BE" sz="2400" b="0" i="0" kern="1200" dirty="0">
                <a:solidFill>
                  <a:schemeClr val="bg1">
                    <a:lumMod val="50000"/>
                  </a:schemeClr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Subtitle goes here lorem</a:t>
            </a:r>
            <a:endParaRPr lang="en-BE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BF2457-6235-65DE-8518-582AE9272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3401" y="6076001"/>
            <a:ext cx="3812346" cy="314470"/>
          </a:xfrm>
          <a:prstGeom prst="rect">
            <a:avLst/>
          </a:prstGeom>
        </p:spPr>
        <p:txBody>
          <a:bodyPr anchor="b"/>
          <a:lstStyle>
            <a:lvl1pPr>
              <a:defRPr sz="1600" b="1" i="0">
                <a:solidFill>
                  <a:srgbClr val="004F9F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7301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2" name="Graphic 13">
            <a:extLst>
              <a:ext uri="{FF2B5EF4-FFF2-40B4-BE49-F238E27FC236}">
                <a16:creationId xmlns:a16="http://schemas.microsoft.com/office/drawing/2014/main" id="{D0C8785C-34C3-E4F6-3609-4787D06A9AF0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0832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3">
            <a:extLst>
              <a:ext uri="{FF2B5EF4-FFF2-40B4-BE49-F238E27FC236}">
                <a16:creationId xmlns:a16="http://schemas.microsoft.com/office/drawing/2014/main" id="{45992DC3-579B-79B0-15D3-8F5FA2BD3B83}"/>
              </a:ext>
            </a:extLst>
          </p:cNvPr>
          <p:cNvSpPr/>
          <p:nvPr userDrawn="1"/>
        </p:nvSpPr>
        <p:spPr>
          <a:xfrm>
            <a:off x="5457" y="5871411"/>
            <a:ext cx="12186543" cy="986590"/>
          </a:xfrm>
          <a:custGeom>
            <a:avLst/>
            <a:gdLst>
              <a:gd name="connsiteX0" fmla="*/ 3887011 w 7773211"/>
              <a:gd name="connsiteY0" fmla="*/ 169683 h 715265"/>
              <a:gd name="connsiteX1" fmla="*/ 0 w 7773211"/>
              <a:gd name="connsiteY1" fmla="*/ 0 h 715265"/>
              <a:gd name="connsiteX2" fmla="*/ 0 w 7773211"/>
              <a:gd name="connsiteY2" fmla="*/ 715266 h 715265"/>
              <a:gd name="connsiteX3" fmla="*/ 7773211 w 7773211"/>
              <a:gd name="connsiteY3" fmla="*/ 715266 h 715265"/>
              <a:gd name="connsiteX4" fmla="*/ 7773211 w 7773211"/>
              <a:gd name="connsiteY4" fmla="*/ 0 h 715265"/>
              <a:gd name="connsiteX5" fmla="*/ 3887011 w 7773211"/>
              <a:gd name="connsiteY5" fmla="*/ 169683 h 71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3211" h="715265">
                <a:moveTo>
                  <a:pt x="3887011" y="169683"/>
                </a:moveTo>
                <a:cubicBezTo>
                  <a:pt x="2525624" y="169683"/>
                  <a:pt x="1217784" y="109604"/>
                  <a:pt x="0" y="0"/>
                </a:cubicBezTo>
                <a:lnTo>
                  <a:pt x="0" y="715266"/>
                </a:lnTo>
                <a:lnTo>
                  <a:pt x="7773211" y="715266"/>
                </a:lnTo>
                <a:lnTo>
                  <a:pt x="7773211" y="0"/>
                </a:lnTo>
                <a:cubicBezTo>
                  <a:pt x="6555427" y="109604"/>
                  <a:pt x="5248399" y="169683"/>
                  <a:pt x="3887011" y="169683"/>
                </a:cubicBezTo>
                <a:close/>
              </a:path>
            </a:pathLst>
          </a:custGeom>
          <a:solidFill>
            <a:srgbClr val="93B8C9">
              <a:alpha val="10000"/>
            </a:srgbClr>
          </a:solidFill>
          <a:ln w="8113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1FFC7E-8F9F-4D06-74FF-5426E3B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6F769D-77DD-E944-5730-915003A9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968789" cy="6256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rgbClr val="004F9F"/>
                </a:solidFill>
                <a:latin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186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EF07B8A-F2FA-F7D9-2D3B-EE80BCE8C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 anchor="ctr"/>
          <a:lstStyle>
            <a:lvl1pPr algn="l">
              <a:defRPr sz="1400"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73D48-806D-0F4A-6398-50225CBDB74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761" y="6045643"/>
            <a:ext cx="1600201" cy="6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1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EF07B8A-F2FA-F7D9-2D3B-EE80BCE8C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 anchor="ctr"/>
          <a:lstStyle>
            <a:lvl1pPr algn="l">
              <a:defRPr sz="1400"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882F5-A098-2526-F454-EA890235AFC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761" y="6045643"/>
            <a:ext cx="1600201" cy="6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8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EF07B8A-F2FA-F7D9-2D3B-EE80BCE8C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 anchor="ctr"/>
          <a:lstStyle>
            <a:lvl1pPr algn="l">
              <a:defRPr sz="1400"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73D48-806D-0F4A-6398-50225CBDB74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761" y="6045643"/>
            <a:ext cx="1600201" cy="6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EF07B8A-F2FA-F7D9-2D3B-EE80BCE8C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7306" y="6296526"/>
            <a:ext cx="469848" cy="365125"/>
          </a:xfrm>
          <a:prstGeom prst="rect">
            <a:avLst/>
          </a:prstGeom>
        </p:spPr>
        <p:txBody>
          <a:bodyPr anchor="ctr"/>
          <a:lstStyle>
            <a:lvl1pPr algn="l">
              <a:defRPr sz="1400" b="1">
                <a:solidFill>
                  <a:srgbClr val="004F9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0F7BF91-CBCF-D141-A2EC-B94D26E87C5A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4785C-FB24-51DE-D083-6236BD160E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761" y="6045643"/>
            <a:ext cx="1600201" cy="6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6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AD56A30-B491-2828-6C7B-2508D8CE6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270103"/>
            <a:ext cx="9144000" cy="1456610"/>
          </a:xfrm>
        </p:spPr>
        <p:txBody>
          <a:bodyPr/>
          <a:lstStyle/>
          <a:p>
            <a:r>
              <a:rPr lang="en-GB" dirty="0"/>
              <a:t>Retail and Wholesale reducing Food Waste</a:t>
            </a:r>
            <a:endParaRPr lang="en-B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D528CD-B8DA-34B7-7365-CDFBB71B5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4087" y="3077856"/>
            <a:ext cx="9144000" cy="702287"/>
          </a:xfrm>
        </p:spPr>
        <p:txBody>
          <a:bodyPr/>
          <a:lstStyle/>
          <a:p>
            <a:r>
              <a:rPr lang="en-GB" i="1" dirty="0"/>
              <a:t>Green Week Partner Event 6</a:t>
            </a:r>
            <a:r>
              <a:rPr lang="en-GB" i="1" baseline="30000" dirty="0"/>
              <a:t>th</a:t>
            </a:r>
            <a:r>
              <a:rPr lang="en-GB" i="1" dirty="0"/>
              <a:t> June, 2023</a:t>
            </a:r>
            <a:endParaRPr lang="en-BE" i="1" dirty="0"/>
          </a:p>
        </p:txBody>
      </p:sp>
    </p:spTree>
    <p:extLst>
      <p:ext uri="{BB962C8B-B14F-4D97-AF65-F5344CB8AC3E}">
        <p14:creationId xmlns:p14="http://schemas.microsoft.com/office/powerpoint/2010/main" val="145813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022BF-79D4-7147-19C0-9F49EAFDF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5923" y="110579"/>
            <a:ext cx="9144000" cy="6873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BE" sz="3000" dirty="0">
                <a:solidFill>
                  <a:srgbClr val="004B99"/>
                </a:solidFill>
                <a:latin typeface="Frank Ruhl Libre" panose="00000500000000000000" pitchFamily="2" charset="-79"/>
                <a:cs typeface="Frank Ruhl Libre" panose="00000500000000000000" pitchFamily="2" charset="-79"/>
              </a:rPr>
              <a:t>Who we are, what we do</a:t>
            </a:r>
            <a:endParaRPr lang="en-BE" sz="3000" dirty="0">
              <a:latin typeface="Frank Ruhl Libre" panose="00000500000000000000" pitchFamily="2" charset="-79"/>
              <a:cs typeface="Frank Ruhl Libre" panose="00000500000000000000" pitchFamily="2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AA9E7C-68ED-83EA-5FF6-595448575FE0}"/>
              </a:ext>
            </a:extLst>
          </p:cNvPr>
          <p:cNvGrpSpPr/>
          <p:nvPr/>
        </p:nvGrpSpPr>
        <p:grpSpPr>
          <a:xfrm>
            <a:off x="209570" y="683184"/>
            <a:ext cx="11605581" cy="5576232"/>
            <a:chOff x="241080" y="1021120"/>
            <a:chExt cx="11605581" cy="5576232"/>
          </a:xfrm>
        </p:grpSpPr>
        <p:pic>
          <p:nvPicPr>
            <p:cNvPr id="12" name="Picture 11" descr="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95FAEB31-1992-109E-185B-F2BCE234D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4" t="3224" r="3482" b="44955"/>
            <a:stretch/>
          </p:blipFill>
          <p:spPr>
            <a:xfrm>
              <a:off x="4807686" y="3835102"/>
              <a:ext cx="7038975" cy="2762250"/>
            </a:xfrm>
            <a:prstGeom prst="rect">
              <a:avLst/>
            </a:prstGeom>
          </p:spPr>
        </p:pic>
        <p:pic>
          <p:nvPicPr>
            <p:cNvPr id="14" name="Picture 13" descr="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9915CEF8-8CC4-EE43-7A42-D26A79696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" t="56105" r="46196" b="3867"/>
            <a:stretch/>
          </p:blipFill>
          <p:spPr>
            <a:xfrm>
              <a:off x="7919902" y="1440001"/>
              <a:ext cx="3867151" cy="21336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8CC3F7-45AD-5972-9B1D-1C3DA0698578}"/>
                </a:ext>
              </a:extLst>
            </p:cNvPr>
            <p:cNvGrpSpPr/>
            <p:nvPr/>
          </p:nvGrpSpPr>
          <p:grpSpPr>
            <a:xfrm>
              <a:off x="4807686" y="1188692"/>
              <a:ext cx="2983943" cy="2527565"/>
              <a:chOff x="831134" y="980728"/>
              <a:chExt cx="3569416" cy="302349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707264A-E126-FE66-ACF6-3F84F5777BFA}"/>
                  </a:ext>
                </a:extLst>
              </p:cNvPr>
              <p:cNvSpPr/>
              <p:nvPr/>
            </p:nvSpPr>
            <p:spPr>
              <a:xfrm>
                <a:off x="831134" y="980728"/>
                <a:ext cx="3569416" cy="3023493"/>
              </a:xfrm>
              <a:prstGeom prst="rect">
                <a:avLst/>
              </a:prstGeom>
              <a:solidFill>
                <a:srgbClr val="ABD6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pic>
            <p:nvPicPr>
              <p:cNvPr id="9" name="Picture 8" descr="Map&#10;&#10;Description automatically generated">
                <a:extLst>
                  <a:ext uri="{FF2B5EF4-FFF2-40B4-BE49-F238E27FC236}">
                    <a16:creationId xmlns:a16="http://schemas.microsoft.com/office/drawing/2014/main" id="{7B40F301-E1A5-A8AA-2793-66030ECFA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14" t="3759" r="2430" b="3855"/>
              <a:stretch/>
            </p:blipFill>
            <p:spPr>
              <a:xfrm>
                <a:off x="1505716" y="980728"/>
                <a:ext cx="2894834" cy="3023493"/>
              </a:xfrm>
              <a:prstGeom prst="rect">
                <a:avLst/>
              </a:prstGeom>
            </p:spPr>
          </p:pic>
          <p:pic>
            <p:nvPicPr>
              <p:cNvPr id="16" name="Picture 15" descr="Map&#10;&#10;Description automatically generated">
                <a:extLst>
                  <a:ext uri="{FF2B5EF4-FFF2-40B4-BE49-F238E27FC236}">
                    <a16:creationId xmlns:a16="http://schemas.microsoft.com/office/drawing/2014/main" id="{D3E80BFB-16E4-1C1B-2057-939BEAE01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3" t="32917" r="75843" b="43207"/>
              <a:stretch/>
            </p:blipFill>
            <p:spPr>
              <a:xfrm>
                <a:off x="831134" y="1930168"/>
                <a:ext cx="969091" cy="781397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49F2E88-BB88-19BD-D538-46455B666696}"/>
                </a:ext>
              </a:extLst>
            </p:cNvPr>
            <p:cNvGrpSpPr/>
            <p:nvPr/>
          </p:nvGrpSpPr>
          <p:grpSpPr>
            <a:xfrm>
              <a:off x="766375" y="1021120"/>
              <a:ext cx="3428181" cy="3368257"/>
              <a:chOff x="692477" y="1091795"/>
              <a:chExt cx="3428181" cy="336825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A27A4D-0672-4CF5-86D5-F5F45F805007}"/>
                  </a:ext>
                </a:extLst>
              </p:cNvPr>
              <p:cNvSpPr txBox="1"/>
              <p:nvPr/>
            </p:nvSpPr>
            <p:spPr>
              <a:xfrm>
                <a:off x="692477" y="1091795"/>
                <a:ext cx="3258655" cy="1077218"/>
              </a:xfrm>
              <a:prstGeom prst="rect">
                <a:avLst/>
              </a:prstGeom>
              <a:ln w="38100">
                <a:solidFill>
                  <a:srgbClr val="004B99"/>
                </a:solidFill>
                <a:headEnd type="none" w="med" len="med"/>
                <a:tailEnd type="none" w="med" len="med"/>
              </a:ln>
              <a:effectLst>
                <a:softEdge rad="1270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latin typeface="Poppins" panose="00000500000000000000" pitchFamily="2" charset="0"/>
                    <a:cs typeface="Poppins" panose="00000500000000000000" pitchFamily="2" charset="0"/>
                  </a:rPr>
                  <a:t>We stand for: </a:t>
                </a:r>
              </a:p>
              <a:p>
                <a:pPr algn="ctr"/>
                <a:r>
                  <a:rPr lang="en-GB" sz="1600" b="1" dirty="0">
                    <a:solidFill>
                      <a:srgbClr val="004B99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Fair</a:t>
                </a:r>
                <a:r>
                  <a:rPr lang="en-GB" sz="1600" dirty="0">
                    <a:solidFill>
                      <a:srgbClr val="004B99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, </a:t>
                </a:r>
                <a:r>
                  <a:rPr lang="en-GB" sz="1600" b="1" dirty="0">
                    <a:solidFill>
                      <a:srgbClr val="004B99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competitive</a:t>
                </a:r>
                <a:r>
                  <a:rPr lang="en-GB" sz="1600" dirty="0">
                    <a:solidFill>
                      <a:srgbClr val="004B99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&amp; </a:t>
                </a:r>
                <a:r>
                  <a:rPr lang="en-GB" sz="1600" b="1" dirty="0">
                    <a:solidFill>
                      <a:srgbClr val="004B99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sustainable</a:t>
                </a:r>
                <a:r>
                  <a:rPr lang="en-GB" sz="1600" dirty="0">
                    <a:solidFill>
                      <a:srgbClr val="004B99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1600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retail and wholesale in Europe</a:t>
                </a:r>
                <a:r>
                  <a:rPr lang="en-GB" sz="1600" dirty="0">
                    <a:latin typeface="Poppins" panose="00000500000000000000" pitchFamily="2" charset="0"/>
                    <a:cs typeface="Poppins" panose="00000500000000000000" pitchFamily="2" charset="0"/>
                  </a:rPr>
                  <a:t>.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BF2678-61B8-6294-6755-44FA94BBE422}"/>
                  </a:ext>
                </a:extLst>
              </p:cNvPr>
              <p:cNvSpPr txBox="1"/>
              <p:nvPr/>
            </p:nvSpPr>
            <p:spPr>
              <a:xfrm>
                <a:off x="720000" y="2644170"/>
                <a:ext cx="3400658" cy="1815882"/>
              </a:xfrm>
              <a:prstGeom prst="rect">
                <a:avLst/>
              </a:prstGeom>
              <a:solidFill>
                <a:srgbClr val="004B99"/>
              </a:solidFill>
              <a:ln w="38100">
                <a:solidFill>
                  <a:srgbClr val="004B99"/>
                </a:solidFill>
                <a:headEnd type="none" w="med" len="med"/>
                <a:tailEnd type="none" w="med" len="med"/>
              </a:ln>
              <a:effectLst>
                <a:softEdge rad="1270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BE" sz="16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EU </a:t>
                </a:r>
                <a:r>
                  <a:rPr lang="en-BE" sz="1600" err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advoca</a:t>
                </a:r>
                <a:r>
                  <a:rPr lang="en-GB" sz="1600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</a:t>
                </a:r>
                <a:r>
                  <a:rPr lang="en-BE" sz="16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 and Intelligence</a:t>
                </a:r>
              </a:p>
              <a:p>
                <a:pPr marL="342900" indent="-342900">
                  <a:buAutoNum type="arabicPeriod"/>
                </a:pPr>
                <a:r>
                  <a:rPr lang="en-BE" sz="16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Research, learnings and thought leadership</a:t>
                </a:r>
              </a:p>
              <a:p>
                <a:pPr marL="342900" indent="-342900">
                  <a:buAutoNum type="arabicPeriod"/>
                </a:pPr>
                <a:r>
                  <a:rPr lang="en-BE" sz="16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Exchange and networking</a:t>
                </a:r>
              </a:p>
              <a:p>
                <a:pPr marL="342900" indent="-342900">
                  <a:buAutoNum type="arabicPeriod"/>
                </a:pPr>
                <a:r>
                  <a:rPr lang="en-BE" sz="16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Positive communication and sector reputation</a:t>
                </a:r>
                <a:endParaRPr lang="en-GB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01B5F191-689A-3AAF-7B4A-41348FE4F2B1}"/>
                  </a:ext>
                </a:extLst>
              </p:cNvPr>
              <p:cNvSpPr/>
              <p:nvPr/>
            </p:nvSpPr>
            <p:spPr>
              <a:xfrm>
                <a:off x="1502654" y="2137670"/>
                <a:ext cx="1638299" cy="534232"/>
              </a:xfrm>
              <a:prstGeom prst="downArrow">
                <a:avLst/>
              </a:prstGeom>
              <a:solidFill>
                <a:srgbClr val="004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228A30-0BF4-8A53-B29D-4BB0CCFBD739}"/>
                  </a:ext>
                </a:extLst>
              </p:cNvPr>
              <p:cNvSpPr txBox="1"/>
              <p:nvPr/>
            </p:nvSpPr>
            <p:spPr>
              <a:xfrm>
                <a:off x="1666184" y="2167992"/>
                <a:ext cx="133111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BE" sz="1600" i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through</a:t>
                </a:r>
                <a:endParaRPr lang="en-BE" sz="1600" i="1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17E8E2B-D1C6-C4E6-2A27-6D8736E89489}"/>
                </a:ext>
              </a:extLst>
            </p:cNvPr>
            <p:cNvGrpSpPr/>
            <p:nvPr/>
          </p:nvGrpSpPr>
          <p:grpSpPr>
            <a:xfrm>
              <a:off x="241080" y="4225543"/>
              <a:ext cx="1516586" cy="2292744"/>
              <a:chOff x="83582" y="4213527"/>
              <a:chExt cx="1516586" cy="2292744"/>
            </a:xfrm>
          </p:grpSpPr>
          <p:pic>
            <p:nvPicPr>
              <p:cNvPr id="1033" name="Picture 9">
                <a:extLst>
                  <a:ext uri="{FF2B5EF4-FFF2-40B4-BE49-F238E27FC236}">
                    <a16:creationId xmlns:a16="http://schemas.microsoft.com/office/drawing/2014/main" id="{8BF0D83C-1433-E263-5B02-B829237B5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82" y="4213527"/>
                <a:ext cx="1516586" cy="1516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474C5B-3C01-3EEA-26E3-1564404C3688}"/>
                  </a:ext>
                </a:extLst>
              </p:cNvPr>
              <p:cNvSpPr txBox="1"/>
              <p:nvPr/>
            </p:nvSpPr>
            <p:spPr>
              <a:xfrm>
                <a:off x="212546" y="5567552"/>
                <a:ext cx="1258659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BE" altLang="en-BE" sz="11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1 in 4 companies in the EU are SME retailers and wholesalers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8A9DC8-F894-C7FE-14D4-1EF6BB017D29}"/>
                </a:ext>
              </a:extLst>
            </p:cNvPr>
            <p:cNvGrpSpPr/>
            <p:nvPr/>
          </p:nvGrpSpPr>
          <p:grpSpPr>
            <a:xfrm>
              <a:off x="1822208" y="4507471"/>
              <a:ext cx="1258659" cy="1841538"/>
              <a:chOff x="1664710" y="4495455"/>
              <a:chExt cx="1258659" cy="1841538"/>
            </a:xfrm>
          </p:grpSpPr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B0A69511-2475-B189-41FD-88DAF80C8D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7668" y="4495455"/>
                <a:ext cx="1032742" cy="1032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7606F0-2202-CCC9-3FCB-D9F6C461F39F}"/>
                  </a:ext>
                </a:extLst>
              </p:cNvPr>
              <p:cNvSpPr txBox="1"/>
              <p:nvPr/>
            </p:nvSpPr>
            <p:spPr>
              <a:xfrm>
                <a:off x="1664710" y="5567552"/>
                <a:ext cx="125865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BE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Retail and Wholesale represents 10% of the EU’s GDP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1C3B1D-E388-EB9C-3AAF-68BF6E75C0CB}"/>
                </a:ext>
              </a:extLst>
            </p:cNvPr>
            <p:cNvGrpSpPr/>
            <p:nvPr/>
          </p:nvGrpSpPr>
          <p:grpSpPr>
            <a:xfrm>
              <a:off x="3267058" y="4506819"/>
              <a:ext cx="1354437" cy="2011468"/>
              <a:chOff x="3166710" y="4455449"/>
              <a:chExt cx="1354437" cy="2011468"/>
            </a:xfrm>
          </p:grpSpPr>
          <p:pic>
            <p:nvPicPr>
              <p:cNvPr id="1035" name="Picture 11">
                <a:extLst>
                  <a:ext uri="{FF2B5EF4-FFF2-40B4-BE49-F238E27FC236}">
                    <a16:creationId xmlns:a16="http://schemas.microsoft.com/office/drawing/2014/main" id="{A62CD4BD-813C-0A05-E402-5FC1BA872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7557" y="4455449"/>
                <a:ext cx="1032742" cy="1032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11A5743-4343-157E-727E-7E8D1B6EFA65}"/>
                  </a:ext>
                </a:extLst>
              </p:cNvPr>
              <p:cNvSpPr txBox="1"/>
              <p:nvPr/>
            </p:nvSpPr>
            <p:spPr>
              <a:xfrm>
                <a:off x="3166710" y="5528198"/>
                <a:ext cx="1354437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BE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We provide</a:t>
                </a:r>
                <a:r>
                  <a:rPr kumimoji="0" lang="en-BE" altLang="en-BE" sz="11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kumimoji="0" lang="en-US" altLang="en-BE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work to 26 million Europeans, so 1 in 7 of all jobs</a:t>
                </a:r>
              </a:p>
            </p:txBody>
          </p:sp>
        </p:grpSp>
      </p:grpSp>
      <p:pic>
        <p:nvPicPr>
          <p:cNvPr id="1028" name="Picture 4" descr="Εμπορικό και Βιομηχανικό Επιμελητήριο Αθηνών">
            <a:extLst>
              <a:ext uri="{FF2B5EF4-FFF2-40B4-BE49-F238E27FC236}">
                <a16:creationId xmlns:a16="http://schemas.microsoft.com/office/drawing/2014/main" id="{7477208D-F7B1-D22A-EDAD-16279D03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538" y="2784125"/>
            <a:ext cx="339485" cy="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5638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B3FE7-3CCE-9A40-D8C0-91723708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7BF91-CBCF-D141-A2EC-B94D26E87C5A}" type="slidenum">
              <a:rPr kumimoji="0" lang="en-B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4F9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BE" sz="1400" b="1" i="0" u="none" strike="noStrike" kern="1200" cap="none" spc="0" normalizeH="0" baseline="0" noProof="0">
              <a:ln>
                <a:noFill/>
              </a:ln>
              <a:solidFill>
                <a:srgbClr val="004F9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15132-DF2B-F6A8-49DB-ADB099E9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7" y="325500"/>
            <a:ext cx="10541754" cy="6256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 few of many Retail &amp; Wholesale engagements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72BB6-57F8-561E-15E2-09E1904CB8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" y="1179951"/>
            <a:ext cx="1966956" cy="2762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2F6B31-A807-920F-CF72-1E76E9300D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678" y="1080070"/>
            <a:ext cx="4672831" cy="2264839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DEAB49-F283-F4AF-28B0-2CB779DAE0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710" y="3942459"/>
            <a:ext cx="4523278" cy="1414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87AA1A-5862-F8F3-F1D8-1DF2BEA9E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680" y="1113491"/>
            <a:ext cx="2197998" cy="2197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3665-D001-A6AD-3A62-21C62A743C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09" y="3697043"/>
            <a:ext cx="3480775" cy="2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50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B3FE7-3CCE-9A40-D8C0-91723708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7BF91-CBCF-D141-A2EC-B94D26E87C5A}" type="slidenum">
              <a:rPr kumimoji="0" lang="en-B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4F9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BE" sz="1400" b="1" i="0" u="none" strike="noStrike" kern="1200" cap="none" spc="0" normalizeH="0" baseline="0" noProof="0">
              <a:ln>
                <a:noFill/>
              </a:ln>
              <a:solidFill>
                <a:srgbClr val="004F9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F64A9-47A8-DF20-BC2D-CEAF8A638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7" y="5208105"/>
            <a:ext cx="8572500" cy="861392"/>
          </a:xfrm>
          <a:prstGeom prst="rect">
            <a:avLst/>
          </a:prstGeo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GB" dirty="0">
                <a:ea typeface="+mn-ea"/>
              </a:rPr>
              <a:t>Retail and other distribution of food – the sector with the least amount of food waste (9 kg; 7 %)</a:t>
            </a:r>
            <a:endParaRPr lang="en-US" sz="1800" dirty="0">
              <a:ea typeface="+mn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15132-DF2B-F6A8-49DB-ADB099E9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8572499" cy="6256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Food Waste in the European Union 2022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9403A-18E3-A049-698E-A947A7793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6" y="951142"/>
            <a:ext cx="857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FE3DD8-6F0A-949A-BADB-14B167D97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575" y="1204814"/>
            <a:ext cx="9534589" cy="444837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340F78-ED59-95ED-F38C-9DB0BA30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BF91-CBCF-D141-A2EC-B94D26E87C5A}" type="slidenum">
              <a:rPr lang="en-BE" smtClean="0"/>
              <a:pPr/>
              <a:t>5</a:t>
            </a:fld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500BCA-9BC0-6BC4-C92D-C65243A9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the food waste hierarchy in Retail and Wholesale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12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B3FE7-3CCE-9A40-D8C0-91723708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7BF91-CBCF-D141-A2EC-B94D26E87C5A}" type="slidenum">
              <a:rPr kumimoji="0" lang="en-B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4F9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BE" sz="1400" b="1" i="0" u="none" strike="noStrike" kern="1200" cap="none" spc="0" normalizeH="0" baseline="0" noProof="0">
              <a:ln>
                <a:noFill/>
              </a:ln>
              <a:solidFill>
                <a:srgbClr val="004F9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15132-DF2B-F6A8-49DB-ADB099E9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10276711" cy="6256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Actions to reduce Food Waste – a few examples in store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4394F-8079-0102-55C5-A038205DE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6" y="1020870"/>
            <a:ext cx="3834716" cy="255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FF65D-A34D-6561-C3E2-C2A2859DC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454" y="1020870"/>
            <a:ext cx="2901091" cy="2639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CDFCC-AA9C-7ABB-D7D0-B16CEE6C3E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454" y="3730395"/>
            <a:ext cx="2901091" cy="2434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FD9DA-2304-B0E1-11A7-4ED2CA9E92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06" y="3731856"/>
            <a:ext cx="3834716" cy="2408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621916-F60C-7109-4DA4-C9F67AF16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977" y="2290281"/>
            <a:ext cx="3214721" cy="22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B3FE7-3CCE-9A40-D8C0-91723708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7BF91-CBCF-D141-A2EC-B94D26E87C5A}" type="slidenum">
              <a:rPr kumimoji="0" lang="en-B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4F9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BE" sz="1400" b="1" i="0" u="none" strike="noStrike" kern="1200" cap="none" spc="0" normalizeH="0" baseline="0" noProof="0">
              <a:ln>
                <a:noFill/>
              </a:ln>
              <a:solidFill>
                <a:srgbClr val="004F9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15132-DF2B-F6A8-49DB-ADB099E9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6" y="325500"/>
            <a:ext cx="8572499" cy="6256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Actions to reduce Food Waste - </a:t>
            </a:r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50BFC6-36CF-4C9E-EA9D-FEF189DA4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6" y="951142"/>
            <a:ext cx="4572000" cy="257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0BCE47-BD32-AF23-E1E1-5A85E6B31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06" y="3620858"/>
            <a:ext cx="4572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592CB-DE94-B572-69AA-7BC2BA0A0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811" y="951142"/>
            <a:ext cx="2847975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212EC-02BB-AE80-17DE-CE4E73D65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811" y="2541955"/>
            <a:ext cx="617578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54E56-A0A5-C508-1071-E88DC8F2D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6" y="951141"/>
            <a:ext cx="11245515" cy="4741735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defRPr/>
            </a:pPr>
            <a:endParaRPr lang="en-US" sz="1800" b="1" dirty="0">
              <a:solidFill>
                <a:srgbClr val="4A96D2"/>
              </a:solidFill>
              <a:ea typeface="+mn-ea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a typeface="+mn-ea"/>
              </a:rPr>
              <a:t>Retail and wholesale continue addressing food waste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Prevention always the preferred option </a:t>
            </a:r>
            <a:endParaRPr lang="en-US" sz="1800" dirty="0">
              <a:ea typeface="+mn-ea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Retail and wholesale address food waste at different stages  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Important role towards consumers 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Working with start-ups allows continued innovation </a:t>
            </a:r>
            <a:endParaRPr lang="en-US" sz="1800" dirty="0">
              <a:ea typeface="+mn-ea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a typeface="+mn-ea"/>
              </a:rPr>
              <a:t>More knowledge is needed on using former food products for animal feed 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Address legal barriers – clarify definitions and on insect farming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73E68-536A-6939-970A-AE0AD757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7BF91-CBCF-D141-A2EC-B94D26E87C5A}" type="slidenum">
              <a:rPr kumimoji="0" lang="en-B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4F9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BE" sz="1400" b="1" i="0" u="none" strike="noStrike" kern="1200" cap="none" spc="0" normalizeH="0" baseline="0" noProof="0">
              <a:ln>
                <a:noFill/>
              </a:ln>
              <a:solidFill>
                <a:srgbClr val="004F9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4BF2C-9CDD-BBBD-2356-66DEFADFB06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Conclusions 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35598552"/>
      </p:ext>
    </p:extLst>
  </p:cSld>
  <p:clrMapOvr>
    <a:masterClrMapping/>
  </p:clrMapOvr>
</p:sld>
</file>

<file path=ppt/theme/theme1.xml><?xml version="1.0" encoding="utf-8"?>
<a:theme xmlns:a="http://schemas.openxmlformats.org/drawingml/2006/main" name="EC_BLUE">
  <a:themeElements>
    <a:clrScheme name="EUROCOMMER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235B"/>
      </a:accent1>
      <a:accent2>
        <a:srgbClr val="004F9F"/>
      </a:accent2>
      <a:accent3>
        <a:srgbClr val="4995D2"/>
      </a:accent3>
      <a:accent4>
        <a:srgbClr val="7FC18E"/>
      </a:accent4>
      <a:accent5>
        <a:srgbClr val="C5D66A"/>
      </a:accent5>
      <a:accent6>
        <a:srgbClr val="92B8C8"/>
      </a:accent6>
      <a:hlink>
        <a:srgbClr val="0563C1"/>
      </a:hlink>
      <a:folHlink>
        <a:srgbClr val="CF12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0870055-81C6-4A08-9B8E-B4D8E8ED016B}" vid="{2837C800-76DF-465B-AB9C-E84EF7B1F97C}"/>
    </a:ext>
  </a:extLst>
</a:theme>
</file>

<file path=ppt/theme/theme2.xml><?xml version="1.0" encoding="utf-8"?>
<a:theme xmlns:a="http://schemas.openxmlformats.org/drawingml/2006/main" name="EC_GREEN">
  <a:themeElements>
    <a:clrScheme name="EUROCOMMER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235B"/>
      </a:accent1>
      <a:accent2>
        <a:srgbClr val="004F9F"/>
      </a:accent2>
      <a:accent3>
        <a:srgbClr val="4995D2"/>
      </a:accent3>
      <a:accent4>
        <a:srgbClr val="7FC18E"/>
      </a:accent4>
      <a:accent5>
        <a:srgbClr val="C5D66A"/>
      </a:accent5>
      <a:accent6>
        <a:srgbClr val="92B8C8"/>
      </a:accent6>
      <a:hlink>
        <a:srgbClr val="0563C1"/>
      </a:hlink>
      <a:folHlink>
        <a:srgbClr val="CF12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PT template sample" id="{D21F364A-0F8B-4AFE-9C09-DAF8DBC7777F}" vid="{C1B59284-B579-481F-A0EF-92AA42F6394A}"/>
    </a:ext>
  </a:extLst>
</a:theme>
</file>

<file path=ppt/theme/theme3.xml><?xml version="1.0" encoding="utf-8"?>
<a:theme xmlns:a="http://schemas.openxmlformats.org/drawingml/2006/main" name="1_EC_BLUE">
  <a:themeElements>
    <a:clrScheme name="EUROCOMMER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235B"/>
      </a:accent1>
      <a:accent2>
        <a:srgbClr val="004F9F"/>
      </a:accent2>
      <a:accent3>
        <a:srgbClr val="4995D2"/>
      </a:accent3>
      <a:accent4>
        <a:srgbClr val="7FC18E"/>
      </a:accent4>
      <a:accent5>
        <a:srgbClr val="C5D66A"/>
      </a:accent5>
      <a:accent6>
        <a:srgbClr val="92B8C8"/>
      </a:accent6>
      <a:hlink>
        <a:srgbClr val="0563C1"/>
      </a:hlink>
      <a:folHlink>
        <a:srgbClr val="CF12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PT template sample" id="{D21F364A-0F8B-4AFE-9C09-DAF8DBC7777F}" vid="{167C0101-AD65-4913-983B-AE74DC9A1F97}"/>
    </a:ext>
  </a:extLst>
</a:theme>
</file>

<file path=ppt/theme/theme4.xml><?xml version="1.0" encoding="utf-8"?>
<a:theme xmlns:a="http://schemas.openxmlformats.org/drawingml/2006/main" name="EUROCOMMERCE">
  <a:themeElements>
    <a:clrScheme name="EUROCOMMER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235B"/>
      </a:accent1>
      <a:accent2>
        <a:srgbClr val="004F9F"/>
      </a:accent2>
      <a:accent3>
        <a:srgbClr val="4995D2"/>
      </a:accent3>
      <a:accent4>
        <a:srgbClr val="7FC18E"/>
      </a:accent4>
      <a:accent5>
        <a:srgbClr val="C5D66A"/>
      </a:accent5>
      <a:accent6>
        <a:srgbClr val="92B8C8"/>
      </a:accent6>
      <a:hlink>
        <a:srgbClr val="0563C1"/>
      </a:hlink>
      <a:folHlink>
        <a:srgbClr val="CF12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PT template sample" id="{D21F364A-0F8B-4AFE-9C09-DAF8DBC7777F}" vid="{43AE0F0E-09BA-4B38-82A7-7DA0BBAF69F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e972d8-ac72-4c55-9e34-be337901c278" xsi:nil="true"/>
    <lcf76f155ced4ddcb4097134ff3c332f xmlns="7f8e6483-4c7c-452e-b19c-b94fb09db65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0425F14C0A043B1505C52FB021505" ma:contentTypeVersion="13" ma:contentTypeDescription="Create a new document." ma:contentTypeScope="" ma:versionID="d1a7638407ba7a1e1f79d52e5144af35">
  <xsd:schema xmlns:xsd="http://www.w3.org/2001/XMLSchema" xmlns:xs="http://www.w3.org/2001/XMLSchema" xmlns:p="http://schemas.microsoft.com/office/2006/metadata/properties" xmlns:ns2="8fe972d8-ac72-4c55-9e34-be337901c278" xmlns:ns3="7f8e6483-4c7c-452e-b19c-b94fb09db65a" targetNamespace="http://schemas.microsoft.com/office/2006/metadata/properties" ma:root="true" ma:fieldsID="06f2adb3258c42a5ec1bf9b53e9b64fe" ns2:_="" ns3:_="">
    <xsd:import namespace="8fe972d8-ac72-4c55-9e34-be337901c278"/>
    <xsd:import namespace="7f8e6483-4c7c-452e-b19c-b94fb09db6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972d8-ac72-4c55-9e34-be337901c2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f481731-82a9-4889-8b02-dcf7c692be23}" ma:internalName="TaxCatchAll" ma:showField="CatchAllData" ma:web="8fe972d8-ac72-4c55-9e34-be337901c2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e6483-4c7c-452e-b19c-b94fb09db6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a3095e-1f21-46a0-95b2-9371f49a58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84ED28-C5C0-499C-B860-F39C44FF352A}">
  <ds:schemaRefs>
    <ds:schemaRef ds:uri="7f8e6483-4c7c-452e-b19c-b94fb09db65a"/>
    <ds:schemaRef ds:uri="http://schemas.microsoft.com/office/2006/metadata/properties"/>
    <ds:schemaRef ds:uri="http://purl.org/dc/dcmitype/"/>
    <ds:schemaRef ds:uri="http://schemas.microsoft.com/office/infopath/2007/PartnerControls"/>
    <ds:schemaRef ds:uri="8fe972d8-ac72-4c55-9e34-be337901c278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5DD5960-3FAE-4431-81D1-83177BA514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A694A1-1F64-4D7C-9C50-B1B3096902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e972d8-ac72-4c55-9e34-be337901c278"/>
    <ds:schemaRef ds:uri="7f8e6483-4c7c-452e-b19c-b94fb09db6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TEST</Template>
  <TotalTime>551</TotalTime>
  <Words>222</Words>
  <Application>Microsoft Office PowerPoint</Application>
  <PresentationFormat>Widescreen</PresentationFormat>
  <Paragraphs>39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Aleo</vt:lpstr>
      <vt:lpstr>Arial</vt:lpstr>
      <vt:lpstr>Calibri</vt:lpstr>
      <vt:lpstr>Frank Ruhl Libre</vt:lpstr>
      <vt:lpstr>Frank Ruhl Libre Medium</vt:lpstr>
      <vt:lpstr>Lato</vt:lpstr>
      <vt:lpstr>Poppins</vt:lpstr>
      <vt:lpstr>Poppins Medium</vt:lpstr>
      <vt:lpstr>Poppins SemiBold</vt:lpstr>
      <vt:lpstr>EC_BLUE</vt:lpstr>
      <vt:lpstr>EC_GREEN</vt:lpstr>
      <vt:lpstr>1_EC_BLUE</vt:lpstr>
      <vt:lpstr>EUROCOMMERCE</vt:lpstr>
      <vt:lpstr>PowerPoint Presentation</vt:lpstr>
      <vt:lpstr>PowerPoint Presentation</vt:lpstr>
      <vt:lpstr>A few of many Retail &amp; Wholesale engagements</vt:lpstr>
      <vt:lpstr>Food Waste in the European Union 2022</vt:lpstr>
      <vt:lpstr>Integrating the food waste hierarchy in Retail and Wholesale  </vt:lpstr>
      <vt:lpstr>Actions to reduce Food Waste – a few examples in store</vt:lpstr>
      <vt:lpstr>Actions to reduce Food Waste - </vt:lpstr>
      <vt:lpstr>Conclusions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Valeiras</dc:creator>
  <cp:lastModifiedBy>Sebastian Schmidt</cp:lastModifiedBy>
  <cp:revision>5</cp:revision>
  <cp:lastPrinted>2021-11-24T11:21:16Z</cp:lastPrinted>
  <dcterms:created xsi:type="dcterms:W3CDTF">2021-10-18T08:33:07Z</dcterms:created>
  <dcterms:modified xsi:type="dcterms:W3CDTF">2023-06-05T15:10:58Z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1595800.00000000</vt:lpwstr>
  </property>
  <property fmtid="{D5CDD505-2E9C-101B-9397-08002B2CF9AE}" pid="3" name="ContentTypeId">
    <vt:lpwstr>0x01010087E0425F14C0A043B1505C52FB021505</vt:lpwstr>
  </property>
  <property fmtid="{D5CDD505-2E9C-101B-9397-08002B2CF9AE}" pid="4" name="MediaServiceImageTags">
    <vt:lpwstr/>
  </property>
</Properties>
</file>