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79" r:id="rId3"/>
    <p:sldId id="287" r:id="rId4"/>
    <p:sldId id="288" r:id="rId5"/>
    <p:sldId id="277" r:id="rId6"/>
    <p:sldId id="278" r:id="rId7"/>
    <p:sldId id="273" r:id="rId8"/>
    <p:sldId id="258" r:id="rId9"/>
    <p:sldId id="282" r:id="rId10"/>
    <p:sldId id="284" r:id="rId11"/>
    <p:sldId id="283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68" autoAdjust="0"/>
  </p:normalViewPr>
  <p:slideViewPr>
    <p:cSldViewPr snapToGrid="0" showGuides="1">
      <p:cViewPr varScale="1">
        <p:scale>
          <a:sx n="69" d="100"/>
          <a:sy n="69" d="100"/>
        </p:scale>
        <p:origin x="122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EF121-DA42-47CB-BA83-2EA4A07D49D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C1CC91-BA12-45F0-B784-31CA0F45F26F}">
      <dgm:prSet/>
      <dgm:spPr/>
      <dgm:t>
        <a:bodyPr/>
        <a:lstStyle/>
        <a:p>
          <a:r>
            <a:rPr lang="de-DE" dirty="0"/>
            <a:t>Feed/</a:t>
          </a:r>
          <a:r>
            <a:rPr lang="de-DE" dirty="0" err="1"/>
            <a:t>food</a:t>
          </a:r>
          <a:r>
            <a:rPr lang="de-DE" dirty="0"/>
            <a:t> </a:t>
          </a:r>
          <a:r>
            <a:rPr lang="de-DE" dirty="0" err="1"/>
            <a:t>safety</a:t>
          </a:r>
          <a:r>
            <a:rPr lang="de-DE" dirty="0"/>
            <a:t> </a:t>
          </a:r>
          <a:r>
            <a:rPr lang="de-DE" dirty="0" err="1"/>
            <a:t>culture</a:t>
          </a:r>
          <a:endParaRPr lang="en-US" dirty="0"/>
        </a:p>
      </dgm:t>
    </dgm:pt>
    <dgm:pt modelId="{3465DE55-E9A8-4431-AE71-308472B5F539}" type="parTrans" cxnId="{FBE645A9-A950-4D15-8FC7-19719C22DAC6}">
      <dgm:prSet/>
      <dgm:spPr/>
      <dgm:t>
        <a:bodyPr/>
        <a:lstStyle/>
        <a:p>
          <a:endParaRPr lang="en-US"/>
        </a:p>
      </dgm:t>
    </dgm:pt>
    <dgm:pt modelId="{44A31462-3BD4-4E12-BD3B-438EA049C1EA}" type="sibTrans" cxnId="{FBE645A9-A950-4D15-8FC7-19719C22DAC6}">
      <dgm:prSet/>
      <dgm:spPr/>
      <dgm:t>
        <a:bodyPr/>
        <a:lstStyle/>
        <a:p>
          <a:endParaRPr lang="en-US"/>
        </a:p>
      </dgm:t>
    </dgm:pt>
    <dgm:pt modelId="{EF254402-207B-4152-A8E5-1EF716515EBB}">
      <dgm:prSet/>
      <dgm:spPr/>
      <dgm:t>
        <a:bodyPr/>
        <a:lstStyle/>
        <a:p>
          <a:r>
            <a:rPr lang="de-DE" dirty="0"/>
            <a:t>Safe and </a:t>
          </a:r>
          <a:r>
            <a:rPr lang="de-DE" dirty="0" err="1"/>
            <a:t>suitable</a:t>
          </a:r>
          <a:r>
            <a:rPr lang="de-DE" dirty="0"/>
            <a:t> </a:t>
          </a:r>
          <a:r>
            <a:rPr lang="de-DE" dirty="0" err="1"/>
            <a:t>as</a:t>
          </a:r>
          <a:r>
            <a:rPr lang="de-DE" dirty="0"/>
            <a:t> </a:t>
          </a:r>
          <a:r>
            <a:rPr lang="de-DE" dirty="0" err="1"/>
            <a:t>feed</a:t>
          </a:r>
          <a:r>
            <a:rPr lang="de-DE" dirty="0"/>
            <a:t> material</a:t>
          </a:r>
          <a:endParaRPr lang="en-US" dirty="0"/>
        </a:p>
      </dgm:t>
    </dgm:pt>
    <dgm:pt modelId="{5E66A28A-754B-41E8-80D7-8011D1424F04}" type="parTrans" cxnId="{6A2C3941-FED5-4553-AEE7-EC20872C347D}">
      <dgm:prSet/>
      <dgm:spPr/>
      <dgm:t>
        <a:bodyPr/>
        <a:lstStyle/>
        <a:p>
          <a:endParaRPr lang="en-US"/>
        </a:p>
      </dgm:t>
    </dgm:pt>
    <dgm:pt modelId="{ECBD20E4-7F95-49A2-A6EC-B6FDCFDE1ECA}" type="sibTrans" cxnId="{6A2C3941-FED5-4553-AEE7-EC20872C347D}">
      <dgm:prSet/>
      <dgm:spPr/>
      <dgm:t>
        <a:bodyPr/>
        <a:lstStyle/>
        <a:p>
          <a:endParaRPr lang="en-US"/>
        </a:p>
      </dgm:t>
    </dgm:pt>
    <dgm:pt modelId="{C7DEDF5F-AE08-4EEB-A383-3A29A529D913}">
      <dgm:prSet/>
      <dgm:spPr/>
      <dgm:t>
        <a:bodyPr/>
        <a:lstStyle/>
        <a:p>
          <a:r>
            <a:rPr lang="de-DE" dirty="0" err="1"/>
            <a:t>Comply</a:t>
          </a:r>
          <a:r>
            <a:rPr lang="de-DE" dirty="0"/>
            <a:t> </a:t>
          </a:r>
          <a:r>
            <a:rPr lang="de-DE" dirty="0" err="1"/>
            <a:t>with</a:t>
          </a:r>
          <a:r>
            <a:rPr lang="de-DE" dirty="0"/>
            <a:t> </a:t>
          </a:r>
          <a:r>
            <a:rPr lang="de-DE" dirty="0" err="1"/>
            <a:t>legislation</a:t>
          </a:r>
          <a:endParaRPr lang="en-US" dirty="0"/>
        </a:p>
      </dgm:t>
    </dgm:pt>
    <dgm:pt modelId="{94A16EA2-BDB4-4BE9-9566-B1B51DD602BF}" type="parTrans" cxnId="{58BCFEB7-5326-4D01-82A0-A80E3186556A}">
      <dgm:prSet/>
      <dgm:spPr/>
      <dgm:t>
        <a:bodyPr/>
        <a:lstStyle/>
        <a:p>
          <a:endParaRPr lang="en-US"/>
        </a:p>
      </dgm:t>
    </dgm:pt>
    <dgm:pt modelId="{FAEA60B8-BF68-4B19-A7A4-B3820ABA2A66}" type="sibTrans" cxnId="{58BCFEB7-5326-4D01-82A0-A80E3186556A}">
      <dgm:prSet/>
      <dgm:spPr/>
      <dgm:t>
        <a:bodyPr/>
        <a:lstStyle/>
        <a:p>
          <a:endParaRPr lang="en-US"/>
        </a:p>
      </dgm:t>
    </dgm:pt>
    <dgm:pt modelId="{0C0D3CD2-D247-49A7-B055-EA3AAD0C4790}">
      <dgm:prSet/>
      <dgm:spPr/>
      <dgm:t>
        <a:bodyPr/>
        <a:lstStyle/>
        <a:p>
          <a:r>
            <a:rPr lang="de-DE" dirty="0" err="1"/>
            <a:t>Comply</a:t>
          </a:r>
          <a:r>
            <a:rPr lang="de-DE" dirty="0"/>
            <a:t> </a:t>
          </a:r>
          <a:r>
            <a:rPr lang="de-DE" dirty="0" err="1"/>
            <a:t>with</a:t>
          </a:r>
          <a:r>
            <a:rPr lang="de-DE" dirty="0"/>
            <a:t> </a:t>
          </a:r>
          <a:r>
            <a:rPr lang="de-DE" dirty="0" err="1"/>
            <a:t>needs</a:t>
          </a:r>
          <a:r>
            <a:rPr lang="de-DE" dirty="0"/>
            <a:t>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interested</a:t>
          </a:r>
          <a:r>
            <a:rPr lang="de-DE" dirty="0"/>
            <a:t> </a:t>
          </a:r>
          <a:r>
            <a:rPr lang="de-DE" dirty="0" err="1"/>
            <a:t>parties</a:t>
          </a:r>
          <a:r>
            <a:rPr lang="de-DE" dirty="0"/>
            <a:t> (e.g. </a:t>
          </a:r>
          <a:r>
            <a:rPr lang="de-DE" dirty="0" err="1"/>
            <a:t>suppliers</a:t>
          </a:r>
          <a:r>
            <a:rPr lang="de-DE" dirty="0"/>
            <a:t>)</a:t>
          </a:r>
          <a:endParaRPr lang="en-US" dirty="0"/>
        </a:p>
      </dgm:t>
    </dgm:pt>
    <dgm:pt modelId="{842DC7D7-9A96-4742-BC33-7F24B8C36EC7}" type="parTrans" cxnId="{E9B18903-6872-44B4-886D-8B270C3E72A9}">
      <dgm:prSet/>
      <dgm:spPr/>
      <dgm:t>
        <a:bodyPr/>
        <a:lstStyle/>
        <a:p>
          <a:endParaRPr lang="en-US"/>
        </a:p>
      </dgm:t>
    </dgm:pt>
    <dgm:pt modelId="{1C5F1346-8906-4FB2-91D1-3A11758E49C2}" type="sibTrans" cxnId="{E9B18903-6872-44B4-886D-8B270C3E72A9}">
      <dgm:prSet/>
      <dgm:spPr/>
      <dgm:t>
        <a:bodyPr/>
        <a:lstStyle/>
        <a:p>
          <a:endParaRPr lang="en-US"/>
        </a:p>
      </dgm:t>
    </dgm:pt>
    <dgm:pt modelId="{5259652F-92D7-4746-8033-93D3D9E7AB38}">
      <dgm:prSet/>
      <dgm:spPr/>
      <dgm:t>
        <a:bodyPr/>
        <a:lstStyle/>
        <a:p>
          <a:r>
            <a:rPr lang="de-DE"/>
            <a:t>Traceability system</a:t>
          </a:r>
          <a:endParaRPr lang="en-US"/>
        </a:p>
      </dgm:t>
    </dgm:pt>
    <dgm:pt modelId="{137746F0-8A6D-4538-B0D5-FC6B460C79B7}" type="parTrans" cxnId="{2957ECD5-3DA0-48E4-9AA6-93484512C52B}">
      <dgm:prSet/>
      <dgm:spPr/>
      <dgm:t>
        <a:bodyPr/>
        <a:lstStyle/>
        <a:p>
          <a:endParaRPr lang="en-US"/>
        </a:p>
      </dgm:t>
    </dgm:pt>
    <dgm:pt modelId="{38E5261E-8D47-4F9A-B779-92B2FB03927C}" type="sibTrans" cxnId="{2957ECD5-3DA0-48E4-9AA6-93484512C52B}">
      <dgm:prSet/>
      <dgm:spPr/>
      <dgm:t>
        <a:bodyPr/>
        <a:lstStyle/>
        <a:p>
          <a:endParaRPr lang="en-US"/>
        </a:p>
      </dgm:t>
    </dgm:pt>
    <dgm:pt modelId="{FDDD205D-5EB6-4472-81C0-E69D6F21A24A}">
      <dgm:prSet/>
      <dgm:spPr/>
      <dgm:t>
        <a:bodyPr/>
        <a:lstStyle/>
        <a:p>
          <a:r>
            <a:rPr lang="de-DE"/>
            <a:t>Incident management</a:t>
          </a:r>
          <a:endParaRPr lang="en-US"/>
        </a:p>
      </dgm:t>
    </dgm:pt>
    <dgm:pt modelId="{7471E670-C48A-4137-B9E3-EBDF2D667D11}" type="parTrans" cxnId="{472AE1B4-F850-4934-9ABD-3B94AFF8E480}">
      <dgm:prSet/>
      <dgm:spPr/>
      <dgm:t>
        <a:bodyPr/>
        <a:lstStyle/>
        <a:p>
          <a:endParaRPr lang="en-US"/>
        </a:p>
      </dgm:t>
    </dgm:pt>
    <dgm:pt modelId="{619541A7-9808-4C67-854E-0E84C36D4C20}" type="sibTrans" cxnId="{472AE1B4-F850-4934-9ABD-3B94AFF8E480}">
      <dgm:prSet/>
      <dgm:spPr/>
      <dgm:t>
        <a:bodyPr/>
        <a:lstStyle/>
        <a:p>
          <a:endParaRPr lang="en-US"/>
        </a:p>
      </dgm:t>
    </dgm:pt>
    <dgm:pt modelId="{064B8B60-FAC5-4E80-8CBB-985D78EFF94F}">
      <dgm:prSet/>
      <dgm:spPr/>
      <dgm:t>
        <a:bodyPr/>
        <a:lstStyle/>
        <a:p>
          <a:r>
            <a:rPr lang="de-DE" dirty="0"/>
            <a:t>Hazard </a:t>
          </a:r>
          <a:r>
            <a:rPr lang="de-DE" dirty="0" err="1"/>
            <a:t>analysis</a:t>
          </a:r>
          <a:r>
            <a:rPr lang="de-DE" dirty="0"/>
            <a:t> </a:t>
          </a:r>
          <a:r>
            <a:rPr lang="de-DE" dirty="0" err="1"/>
            <a:t>based</a:t>
          </a:r>
          <a:r>
            <a:rPr lang="de-DE" dirty="0"/>
            <a:t> on HACCP </a:t>
          </a:r>
          <a:r>
            <a:rPr lang="de-DE" dirty="0" err="1"/>
            <a:t>principles</a:t>
          </a:r>
          <a:endParaRPr lang="en-US" dirty="0"/>
        </a:p>
      </dgm:t>
    </dgm:pt>
    <dgm:pt modelId="{6BDDFBFA-6211-433D-9EC4-865E0325EB86}" type="parTrans" cxnId="{F6FB7A07-1548-4A7E-991D-4B643621C1A1}">
      <dgm:prSet/>
      <dgm:spPr/>
      <dgm:t>
        <a:bodyPr/>
        <a:lstStyle/>
        <a:p>
          <a:endParaRPr lang="en-US"/>
        </a:p>
      </dgm:t>
    </dgm:pt>
    <dgm:pt modelId="{5849F4AE-F04F-4B64-8D5A-1DFC8DE43384}" type="sibTrans" cxnId="{F6FB7A07-1548-4A7E-991D-4B643621C1A1}">
      <dgm:prSet/>
      <dgm:spPr/>
      <dgm:t>
        <a:bodyPr/>
        <a:lstStyle/>
        <a:p>
          <a:endParaRPr lang="en-US"/>
        </a:p>
      </dgm:t>
    </dgm:pt>
    <dgm:pt modelId="{12624261-302A-41B7-AD88-4D05BCC242ED}">
      <dgm:prSet/>
      <dgm:spPr/>
      <dgm:t>
        <a:bodyPr/>
        <a:lstStyle/>
        <a:p>
          <a:r>
            <a:rPr lang="de-DE" dirty="0"/>
            <a:t>Sampling and </a:t>
          </a:r>
          <a:r>
            <a:rPr lang="de-DE" dirty="0" err="1"/>
            <a:t>monitoring</a:t>
          </a:r>
          <a:endParaRPr lang="en-US" dirty="0"/>
        </a:p>
      </dgm:t>
    </dgm:pt>
    <dgm:pt modelId="{750F426A-1908-4D4F-9D2E-B6797D26F3E9}" type="parTrans" cxnId="{E96E6426-8CE8-40B7-93C3-8704D0ECF344}">
      <dgm:prSet/>
      <dgm:spPr/>
      <dgm:t>
        <a:bodyPr/>
        <a:lstStyle/>
        <a:p>
          <a:endParaRPr lang="en-US"/>
        </a:p>
      </dgm:t>
    </dgm:pt>
    <dgm:pt modelId="{4358F2E1-A546-452D-A6C4-059232A3DD6B}" type="sibTrans" cxnId="{E96E6426-8CE8-40B7-93C3-8704D0ECF344}">
      <dgm:prSet/>
      <dgm:spPr/>
      <dgm:t>
        <a:bodyPr/>
        <a:lstStyle/>
        <a:p>
          <a:endParaRPr lang="en-US"/>
        </a:p>
      </dgm:t>
    </dgm:pt>
    <dgm:pt modelId="{C3A104B3-39C2-4803-8941-8050D9B7D5A6}">
      <dgm:prSet/>
      <dgm:spPr/>
      <dgm:t>
        <a:bodyPr/>
        <a:lstStyle/>
        <a:p>
          <a:r>
            <a:rPr lang="de-DE"/>
            <a:t>Purchase requirements</a:t>
          </a:r>
          <a:endParaRPr lang="en-US"/>
        </a:p>
      </dgm:t>
    </dgm:pt>
    <dgm:pt modelId="{33AE5539-2AE5-441D-ACD5-B523997F9D1A}" type="parTrans" cxnId="{075794D7-AD61-46E1-A9AB-47FA1509A902}">
      <dgm:prSet/>
      <dgm:spPr/>
      <dgm:t>
        <a:bodyPr/>
        <a:lstStyle/>
        <a:p>
          <a:endParaRPr lang="en-US"/>
        </a:p>
      </dgm:t>
    </dgm:pt>
    <dgm:pt modelId="{0446A505-BC36-4363-B08C-2FD52D5D2289}" type="sibTrans" cxnId="{075794D7-AD61-46E1-A9AB-47FA1509A902}">
      <dgm:prSet/>
      <dgm:spPr/>
      <dgm:t>
        <a:bodyPr/>
        <a:lstStyle/>
        <a:p>
          <a:endParaRPr lang="en-US"/>
        </a:p>
      </dgm:t>
    </dgm:pt>
    <dgm:pt modelId="{9C773C01-F5B7-4A76-BA9F-8A2D733C5F1F}" type="pres">
      <dgm:prSet presAssocID="{58BEF121-DA42-47CB-BA83-2EA4A07D49D1}" presName="diagram" presStyleCnt="0">
        <dgm:presLayoutVars>
          <dgm:dir/>
          <dgm:resizeHandles val="exact"/>
        </dgm:presLayoutVars>
      </dgm:prSet>
      <dgm:spPr/>
    </dgm:pt>
    <dgm:pt modelId="{549694B5-6930-4715-A46A-313EC3F55A4F}" type="pres">
      <dgm:prSet presAssocID="{5EC1CC91-BA12-45F0-B784-31CA0F45F26F}" presName="node" presStyleLbl="node1" presStyleIdx="0" presStyleCnt="9">
        <dgm:presLayoutVars>
          <dgm:bulletEnabled val="1"/>
        </dgm:presLayoutVars>
      </dgm:prSet>
      <dgm:spPr/>
    </dgm:pt>
    <dgm:pt modelId="{B5485174-4571-4526-AA48-F0A78998CF66}" type="pres">
      <dgm:prSet presAssocID="{44A31462-3BD4-4E12-BD3B-438EA049C1EA}" presName="sibTrans" presStyleCnt="0"/>
      <dgm:spPr/>
    </dgm:pt>
    <dgm:pt modelId="{88671F30-A334-473F-9C04-B856C4813B20}" type="pres">
      <dgm:prSet presAssocID="{EF254402-207B-4152-A8E5-1EF716515EBB}" presName="node" presStyleLbl="node1" presStyleIdx="1" presStyleCnt="9">
        <dgm:presLayoutVars>
          <dgm:bulletEnabled val="1"/>
        </dgm:presLayoutVars>
      </dgm:prSet>
      <dgm:spPr/>
    </dgm:pt>
    <dgm:pt modelId="{AC5CBD26-E78E-4751-8851-2979F83BCC46}" type="pres">
      <dgm:prSet presAssocID="{ECBD20E4-7F95-49A2-A6EC-B6FDCFDE1ECA}" presName="sibTrans" presStyleCnt="0"/>
      <dgm:spPr/>
    </dgm:pt>
    <dgm:pt modelId="{ABB19A4B-68F0-48A2-B0CE-46BE3B9032AB}" type="pres">
      <dgm:prSet presAssocID="{C7DEDF5F-AE08-4EEB-A383-3A29A529D913}" presName="node" presStyleLbl="node1" presStyleIdx="2" presStyleCnt="9">
        <dgm:presLayoutVars>
          <dgm:bulletEnabled val="1"/>
        </dgm:presLayoutVars>
      </dgm:prSet>
      <dgm:spPr/>
    </dgm:pt>
    <dgm:pt modelId="{0A4DB577-E01E-4985-9839-1AC46044AD29}" type="pres">
      <dgm:prSet presAssocID="{FAEA60B8-BF68-4B19-A7A4-B3820ABA2A66}" presName="sibTrans" presStyleCnt="0"/>
      <dgm:spPr/>
    </dgm:pt>
    <dgm:pt modelId="{2E80C67C-CFFE-42F8-A6A6-4E477B7A5092}" type="pres">
      <dgm:prSet presAssocID="{0C0D3CD2-D247-49A7-B055-EA3AAD0C4790}" presName="node" presStyleLbl="node1" presStyleIdx="3" presStyleCnt="9" custLinFactX="-130943" custLinFactY="16667" custLinFactNeighborX="-200000" custLinFactNeighborY="100000">
        <dgm:presLayoutVars>
          <dgm:bulletEnabled val="1"/>
        </dgm:presLayoutVars>
      </dgm:prSet>
      <dgm:spPr/>
    </dgm:pt>
    <dgm:pt modelId="{26776CEF-6F30-4E5A-A45F-7EE5E2EA3E8D}" type="pres">
      <dgm:prSet presAssocID="{1C5F1346-8906-4FB2-91D1-3A11758E49C2}" presName="sibTrans" presStyleCnt="0"/>
      <dgm:spPr/>
    </dgm:pt>
    <dgm:pt modelId="{C4573E21-DC4C-49E5-87EF-6BA23FCBA5D2}" type="pres">
      <dgm:prSet presAssocID="{5259652F-92D7-4746-8033-93D3D9E7AB38}" presName="node" presStyleLbl="node1" presStyleIdx="4" presStyleCnt="9" custLinFactX="10148" custLinFactNeighborX="100000" custLinFactNeighborY="0">
        <dgm:presLayoutVars>
          <dgm:bulletEnabled val="1"/>
        </dgm:presLayoutVars>
      </dgm:prSet>
      <dgm:spPr/>
    </dgm:pt>
    <dgm:pt modelId="{5FF66756-E5D7-41F1-86B3-36FB60F178DB}" type="pres">
      <dgm:prSet presAssocID="{38E5261E-8D47-4F9A-B779-92B2FB03927C}" presName="sibTrans" presStyleCnt="0"/>
      <dgm:spPr/>
    </dgm:pt>
    <dgm:pt modelId="{1CAB49DE-B74A-4B0D-85CB-C552A97B92CC}" type="pres">
      <dgm:prSet presAssocID="{FDDD205D-5EB6-4472-81C0-E69D6F21A24A}" presName="node" presStyleLbl="node1" presStyleIdx="5" presStyleCnt="9" custLinFactX="10148" custLinFactNeighborX="100000" custLinFactNeighborY="0">
        <dgm:presLayoutVars>
          <dgm:bulletEnabled val="1"/>
        </dgm:presLayoutVars>
      </dgm:prSet>
      <dgm:spPr/>
    </dgm:pt>
    <dgm:pt modelId="{2EF6C83B-87EF-41EC-BC8B-ACFF2825AA70}" type="pres">
      <dgm:prSet presAssocID="{619541A7-9808-4C67-854E-0E84C36D4C20}" presName="sibTrans" presStyleCnt="0"/>
      <dgm:spPr/>
    </dgm:pt>
    <dgm:pt modelId="{D9128882-C641-4BF4-A8F9-4D7A3BD0DF15}" type="pres">
      <dgm:prSet presAssocID="{064B8B60-FAC5-4E80-8CBB-985D78EFF94F}" presName="node" presStyleLbl="node1" presStyleIdx="6" presStyleCnt="9" custLinFactX="-100000" custLinFactY="16804" custLinFactNeighborX="-120297" custLinFactNeighborY="100000">
        <dgm:presLayoutVars>
          <dgm:bulletEnabled val="1"/>
        </dgm:presLayoutVars>
      </dgm:prSet>
      <dgm:spPr/>
    </dgm:pt>
    <dgm:pt modelId="{FEC4B342-3B35-4DEA-8EB3-F553A18C59E3}" type="pres">
      <dgm:prSet presAssocID="{5849F4AE-F04F-4B64-8D5A-1DFC8DE43384}" presName="sibTrans" presStyleCnt="0"/>
      <dgm:spPr/>
    </dgm:pt>
    <dgm:pt modelId="{BF8B765E-125A-487F-8DBB-C77B36298DEB}" type="pres">
      <dgm:prSet presAssocID="{12624261-302A-41B7-AD88-4D05BCC242ED}" presName="node" presStyleLbl="node1" presStyleIdx="7" presStyleCnt="9" custLinFactX="-100000" custLinFactY="16804" custLinFactNeighborX="-119335" custLinFactNeighborY="100000">
        <dgm:presLayoutVars>
          <dgm:bulletEnabled val="1"/>
        </dgm:presLayoutVars>
      </dgm:prSet>
      <dgm:spPr/>
    </dgm:pt>
    <dgm:pt modelId="{2F2FD15E-764F-436C-923D-CB69C1908275}" type="pres">
      <dgm:prSet presAssocID="{4358F2E1-A546-452D-A6C4-059232A3DD6B}" presName="sibTrans" presStyleCnt="0"/>
      <dgm:spPr/>
    </dgm:pt>
    <dgm:pt modelId="{BD6808A7-461B-49E9-8A4B-A3D6E7DA79E2}" type="pres">
      <dgm:prSet presAssocID="{C3A104B3-39C2-4803-8941-8050D9B7D5A6}" presName="node" presStyleLbl="node1" presStyleIdx="8" presStyleCnt="9" custLinFactNeighborX="56320" custLinFactNeighborY="137">
        <dgm:presLayoutVars>
          <dgm:bulletEnabled val="1"/>
        </dgm:presLayoutVars>
      </dgm:prSet>
      <dgm:spPr/>
    </dgm:pt>
  </dgm:ptLst>
  <dgm:cxnLst>
    <dgm:cxn modelId="{E9B18903-6872-44B4-886D-8B270C3E72A9}" srcId="{58BEF121-DA42-47CB-BA83-2EA4A07D49D1}" destId="{0C0D3CD2-D247-49A7-B055-EA3AAD0C4790}" srcOrd="3" destOrd="0" parTransId="{842DC7D7-9A96-4742-BC33-7F24B8C36EC7}" sibTransId="{1C5F1346-8906-4FB2-91D1-3A11758E49C2}"/>
    <dgm:cxn modelId="{E6407905-A49B-4DDA-9514-CE896CC47444}" type="presOf" srcId="{12624261-302A-41B7-AD88-4D05BCC242ED}" destId="{BF8B765E-125A-487F-8DBB-C77B36298DEB}" srcOrd="0" destOrd="0" presId="urn:microsoft.com/office/officeart/2005/8/layout/default"/>
    <dgm:cxn modelId="{F6FB7A07-1548-4A7E-991D-4B643621C1A1}" srcId="{58BEF121-DA42-47CB-BA83-2EA4A07D49D1}" destId="{064B8B60-FAC5-4E80-8CBB-985D78EFF94F}" srcOrd="6" destOrd="0" parTransId="{6BDDFBFA-6211-433D-9EC4-865E0325EB86}" sibTransId="{5849F4AE-F04F-4B64-8D5A-1DFC8DE43384}"/>
    <dgm:cxn modelId="{F29F1216-6CFE-4024-9247-FC854A2F559D}" type="presOf" srcId="{0C0D3CD2-D247-49A7-B055-EA3AAD0C4790}" destId="{2E80C67C-CFFE-42F8-A6A6-4E477B7A5092}" srcOrd="0" destOrd="0" presId="urn:microsoft.com/office/officeart/2005/8/layout/default"/>
    <dgm:cxn modelId="{E96E6426-8CE8-40B7-93C3-8704D0ECF344}" srcId="{58BEF121-DA42-47CB-BA83-2EA4A07D49D1}" destId="{12624261-302A-41B7-AD88-4D05BCC242ED}" srcOrd="7" destOrd="0" parTransId="{750F426A-1908-4D4F-9D2E-B6797D26F3E9}" sibTransId="{4358F2E1-A546-452D-A6C4-059232A3DD6B}"/>
    <dgm:cxn modelId="{A3516C2C-2379-45BD-84A4-037A663FC1D3}" type="presOf" srcId="{EF254402-207B-4152-A8E5-1EF716515EBB}" destId="{88671F30-A334-473F-9C04-B856C4813B20}" srcOrd="0" destOrd="0" presId="urn:microsoft.com/office/officeart/2005/8/layout/default"/>
    <dgm:cxn modelId="{6A2C3941-FED5-4553-AEE7-EC20872C347D}" srcId="{58BEF121-DA42-47CB-BA83-2EA4A07D49D1}" destId="{EF254402-207B-4152-A8E5-1EF716515EBB}" srcOrd="1" destOrd="0" parTransId="{5E66A28A-754B-41E8-80D7-8011D1424F04}" sibTransId="{ECBD20E4-7F95-49A2-A6EC-B6FDCFDE1ECA}"/>
    <dgm:cxn modelId="{8AC01767-FC31-4C73-AA7F-C651AB32D3EA}" type="presOf" srcId="{5259652F-92D7-4746-8033-93D3D9E7AB38}" destId="{C4573E21-DC4C-49E5-87EF-6BA23FCBA5D2}" srcOrd="0" destOrd="0" presId="urn:microsoft.com/office/officeart/2005/8/layout/default"/>
    <dgm:cxn modelId="{5EA08069-C185-4F7D-B032-842C75D4C0E2}" type="presOf" srcId="{FDDD205D-5EB6-4472-81C0-E69D6F21A24A}" destId="{1CAB49DE-B74A-4B0D-85CB-C552A97B92CC}" srcOrd="0" destOrd="0" presId="urn:microsoft.com/office/officeart/2005/8/layout/default"/>
    <dgm:cxn modelId="{1D67D372-533A-4CD5-856F-5AD145DAC6E0}" type="presOf" srcId="{C7DEDF5F-AE08-4EEB-A383-3A29A529D913}" destId="{ABB19A4B-68F0-48A2-B0CE-46BE3B9032AB}" srcOrd="0" destOrd="0" presId="urn:microsoft.com/office/officeart/2005/8/layout/default"/>
    <dgm:cxn modelId="{5A175679-85BE-41B8-BFCD-CCAE0BEF3B5A}" type="presOf" srcId="{064B8B60-FAC5-4E80-8CBB-985D78EFF94F}" destId="{D9128882-C641-4BF4-A8F9-4D7A3BD0DF15}" srcOrd="0" destOrd="0" presId="urn:microsoft.com/office/officeart/2005/8/layout/default"/>
    <dgm:cxn modelId="{05645B7D-ABDE-44EE-90BC-E0D806BF3F3A}" type="presOf" srcId="{5EC1CC91-BA12-45F0-B784-31CA0F45F26F}" destId="{549694B5-6930-4715-A46A-313EC3F55A4F}" srcOrd="0" destOrd="0" presId="urn:microsoft.com/office/officeart/2005/8/layout/default"/>
    <dgm:cxn modelId="{FBE645A9-A950-4D15-8FC7-19719C22DAC6}" srcId="{58BEF121-DA42-47CB-BA83-2EA4A07D49D1}" destId="{5EC1CC91-BA12-45F0-B784-31CA0F45F26F}" srcOrd="0" destOrd="0" parTransId="{3465DE55-E9A8-4431-AE71-308472B5F539}" sibTransId="{44A31462-3BD4-4E12-BD3B-438EA049C1EA}"/>
    <dgm:cxn modelId="{472AE1B4-F850-4934-9ABD-3B94AFF8E480}" srcId="{58BEF121-DA42-47CB-BA83-2EA4A07D49D1}" destId="{FDDD205D-5EB6-4472-81C0-E69D6F21A24A}" srcOrd="5" destOrd="0" parTransId="{7471E670-C48A-4137-B9E3-EBDF2D667D11}" sibTransId="{619541A7-9808-4C67-854E-0E84C36D4C20}"/>
    <dgm:cxn modelId="{58BCFEB7-5326-4D01-82A0-A80E3186556A}" srcId="{58BEF121-DA42-47CB-BA83-2EA4A07D49D1}" destId="{C7DEDF5F-AE08-4EEB-A383-3A29A529D913}" srcOrd="2" destOrd="0" parTransId="{94A16EA2-BDB4-4BE9-9566-B1B51DD602BF}" sibTransId="{FAEA60B8-BF68-4B19-A7A4-B3820ABA2A66}"/>
    <dgm:cxn modelId="{5C5E03D3-01AA-417C-A829-F3AF509A74B7}" type="presOf" srcId="{C3A104B3-39C2-4803-8941-8050D9B7D5A6}" destId="{BD6808A7-461B-49E9-8A4B-A3D6E7DA79E2}" srcOrd="0" destOrd="0" presId="urn:microsoft.com/office/officeart/2005/8/layout/default"/>
    <dgm:cxn modelId="{771874D5-0052-4E34-A007-8B543ACF683C}" type="presOf" srcId="{58BEF121-DA42-47CB-BA83-2EA4A07D49D1}" destId="{9C773C01-F5B7-4A76-BA9F-8A2D733C5F1F}" srcOrd="0" destOrd="0" presId="urn:microsoft.com/office/officeart/2005/8/layout/default"/>
    <dgm:cxn modelId="{2957ECD5-3DA0-48E4-9AA6-93484512C52B}" srcId="{58BEF121-DA42-47CB-BA83-2EA4A07D49D1}" destId="{5259652F-92D7-4746-8033-93D3D9E7AB38}" srcOrd="4" destOrd="0" parTransId="{137746F0-8A6D-4538-B0D5-FC6B460C79B7}" sibTransId="{38E5261E-8D47-4F9A-B779-92B2FB03927C}"/>
    <dgm:cxn modelId="{075794D7-AD61-46E1-A9AB-47FA1509A902}" srcId="{58BEF121-DA42-47CB-BA83-2EA4A07D49D1}" destId="{C3A104B3-39C2-4803-8941-8050D9B7D5A6}" srcOrd="8" destOrd="0" parTransId="{33AE5539-2AE5-441D-ACD5-B523997F9D1A}" sibTransId="{0446A505-BC36-4363-B08C-2FD52D5D2289}"/>
    <dgm:cxn modelId="{43C12C7B-E38A-4140-A680-6FF30F891194}" type="presParOf" srcId="{9C773C01-F5B7-4A76-BA9F-8A2D733C5F1F}" destId="{549694B5-6930-4715-A46A-313EC3F55A4F}" srcOrd="0" destOrd="0" presId="urn:microsoft.com/office/officeart/2005/8/layout/default"/>
    <dgm:cxn modelId="{840D63F9-4770-4B17-9B0A-E7086FFE7D73}" type="presParOf" srcId="{9C773C01-F5B7-4A76-BA9F-8A2D733C5F1F}" destId="{B5485174-4571-4526-AA48-F0A78998CF66}" srcOrd="1" destOrd="0" presId="urn:microsoft.com/office/officeart/2005/8/layout/default"/>
    <dgm:cxn modelId="{2A64A6CF-113E-4188-880A-C19971F4939F}" type="presParOf" srcId="{9C773C01-F5B7-4A76-BA9F-8A2D733C5F1F}" destId="{88671F30-A334-473F-9C04-B856C4813B20}" srcOrd="2" destOrd="0" presId="urn:microsoft.com/office/officeart/2005/8/layout/default"/>
    <dgm:cxn modelId="{11BCAA7E-18F5-4E73-985B-4CFDADBC9A26}" type="presParOf" srcId="{9C773C01-F5B7-4A76-BA9F-8A2D733C5F1F}" destId="{AC5CBD26-E78E-4751-8851-2979F83BCC46}" srcOrd="3" destOrd="0" presId="urn:microsoft.com/office/officeart/2005/8/layout/default"/>
    <dgm:cxn modelId="{F8E5C8B4-4F10-4481-9FCF-B656FAFDB857}" type="presParOf" srcId="{9C773C01-F5B7-4A76-BA9F-8A2D733C5F1F}" destId="{ABB19A4B-68F0-48A2-B0CE-46BE3B9032AB}" srcOrd="4" destOrd="0" presId="urn:microsoft.com/office/officeart/2005/8/layout/default"/>
    <dgm:cxn modelId="{844B0320-6AA2-4B7F-8B4A-AC1B5FCE1D87}" type="presParOf" srcId="{9C773C01-F5B7-4A76-BA9F-8A2D733C5F1F}" destId="{0A4DB577-E01E-4985-9839-1AC46044AD29}" srcOrd="5" destOrd="0" presId="urn:microsoft.com/office/officeart/2005/8/layout/default"/>
    <dgm:cxn modelId="{AE3C44A4-ECB7-4701-9A92-0EE90C483C14}" type="presParOf" srcId="{9C773C01-F5B7-4A76-BA9F-8A2D733C5F1F}" destId="{2E80C67C-CFFE-42F8-A6A6-4E477B7A5092}" srcOrd="6" destOrd="0" presId="urn:microsoft.com/office/officeart/2005/8/layout/default"/>
    <dgm:cxn modelId="{BCB5B78D-AA4A-4672-82F5-7883EA34B7B6}" type="presParOf" srcId="{9C773C01-F5B7-4A76-BA9F-8A2D733C5F1F}" destId="{26776CEF-6F30-4E5A-A45F-7EE5E2EA3E8D}" srcOrd="7" destOrd="0" presId="urn:microsoft.com/office/officeart/2005/8/layout/default"/>
    <dgm:cxn modelId="{BAC759D4-7E99-4C30-AB93-DC5978CC039B}" type="presParOf" srcId="{9C773C01-F5B7-4A76-BA9F-8A2D733C5F1F}" destId="{C4573E21-DC4C-49E5-87EF-6BA23FCBA5D2}" srcOrd="8" destOrd="0" presId="urn:microsoft.com/office/officeart/2005/8/layout/default"/>
    <dgm:cxn modelId="{6B9B6AAA-D5BB-4DE3-8ECE-9B78B9B6020B}" type="presParOf" srcId="{9C773C01-F5B7-4A76-BA9F-8A2D733C5F1F}" destId="{5FF66756-E5D7-41F1-86B3-36FB60F178DB}" srcOrd="9" destOrd="0" presId="urn:microsoft.com/office/officeart/2005/8/layout/default"/>
    <dgm:cxn modelId="{962835BC-4980-42AC-915C-A23959986D3F}" type="presParOf" srcId="{9C773C01-F5B7-4A76-BA9F-8A2D733C5F1F}" destId="{1CAB49DE-B74A-4B0D-85CB-C552A97B92CC}" srcOrd="10" destOrd="0" presId="urn:microsoft.com/office/officeart/2005/8/layout/default"/>
    <dgm:cxn modelId="{C5845334-3D29-4A1D-9EFC-EA60BE8F2999}" type="presParOf" srcId="{9C773C01-F5B7-4A76-BA9F-8A2D733C5F1F}" destId="{2EF6C83B-87EF-41EC-BC8B-ACFF2825AA70}" srcOrd="11" destOrd="0" presId="urn:microsoft.com/office/officeart/2005/8/layout/default"/>
    <dgm:cxn modelId="{4EA81C26-965E-451A-BC72-DDE709165183}" type="presParOf" srcId="{9C773C01-F5B7-4A76-BA9F-8A2D733C5F1F}" destId="{D9128882-C641-4BF4-A8F9-4D7A3BD0DF15}" srcOrd="12" destOrd="0" presId="urn:microsoft.com/office/officeart/2005/8/layout/default"/>
    <dgm:cxn modelId="{54091496-1BC3-4C13-ACAA-36C9F08F2263}" type="presParOf" srcId="{9C773C01-F5B7-4A76-BA9F-8A2D733C5F1F}" destId="{FEC4B342-3B35-4DEA-8EB3-F553A18C59E3}" srcOrd="13" destOrd="0" presId="urn:microsoft.com/office/officeart/2005/8/layout/default"/>
    <dgm:cxn modelId="{14522A49-5BDC-4625-B15B-40D72D707478}" type="presParOf" srcId="{9C773C01-F5B7-4A76-BA9F-8A2D733C5F1F}" destId="{BF8B765E-125A-487F-8DBB-C77B36298DEB}" srcOrd="14" destOrd="0" presId="urn:microsoft.com/office/officeart/2005/8/layout/default"/>
    <dgm:cxn modelId="{77210A4F-8896-4827-A7F5-8B9805AC8631}" type="presParOf" srcId="{9C773C01-F5B7-4A76-BA9F-8A2D733C5F1F}" destId="{2F2FD15E-764F-436C-923D-CB69C1908275}" srcOrd="15" destOrd="0" presId="urn:microsoft.com/office/officeart/2005/8/layout/default"/>
    <dgm:cxn modelId="{7DE163A4-7F35-4379-AA3D-60E210ADEE6F}" type="presParOf" srcId="{9C773C01-F5B7-4A76-BA9F-8A2D733C5F1F}" destId="{BD6808A7-461B-49E9-8A4B-A3D6E7DA79E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839D9-C976-4CEC-A550-BD4AF57BEBF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1514F2-70AA-48C1-A95C-1436C1821168}">
      <dgm:prSet/>
      <dgm:spPr/>
      <dgm:t>
        <a:bodyPr/>
        <a:lstStyle/>
        <a:p>
          <a:pPr>
            <a:defRPr cap="all"/>
          </a:pPr>
          <a:r>
            <a:rPr lang="en-GB" dirty="0" err="1"/>
            <a:t>FOOd</a:t>
          </a:r>
          <a:r>
            <a:rPr lang="en-GB" dirty="0"/>
            <a:t>/feed safety culture: </a:t>
          </a:r>
        </a:p>
        <a:p>
          <a:pPr>
            <a:defRPr cap="all"/>
          </a:pPr>
          <a:r>
            <a:rPr lang="en-GB" dirty="0" err="1"/>
            <a:t>fEED</a:t>
          </a:r>
          <a:r>
            <a:rPr lang="en-GB" dirty="0"/>
            <a:t> companies are part of the </a:t>
          </a:r>
          <a:r>
            <a:rPr lang="en-GB" dirty="0" err="1"/>
            <a:t>fOOd</a:t>
          </a:r>
          <a:r>
            <a:rPr lang="en-GB" dirty="0"/>
            <a:t> chain</a:t>
          </a:r>
          <a:endParaRPr lang="en-US" dirty="0"/>
        </a:p>
      </dgm:t>
    </dgm:pt>
    <dgm:pt modelId="{7127219E-82DD-48A9-9262-307BF638268D}" type="parTrans" cxnId="{703D3AE0-C711-4A76-BEAA-909E8A2C7DCF}">
      <dgm:prSet/>
      <dgm:spPr/>
      <dgm:t>
        <a:bodyPr/>
        <a:lstStyle/>
        <a:p>
          <a:endParaRPr lang="en-US"/>
        </a:p>
      </dgm:t>
    </dgm:pt>
    <dgm:pt modelId="{43D7C084-59B6-400B-A6E0-167ECCA7C553}" type="sibTrans" cxnId="{703D3AE0-C711-4A76-BEAA-909E8A2C7DCF}">
      <dgm:prSet/>
      <dgm:spPr/>
      <dgm:t>
        <a:bodyPr/>
        <a:lstStyle/>
        <a:p>
          <a:endParaRPr lang="en-US"/>
        </a:p>
      </dgm:t>
    </dgm:pt>
    <dgm:pt modelId="{DCD4CBFF-624B-4256-92F7-43A286E4CB18}">
      <dgm:prSet/>
      <dgm:spPr/>
      <dgm:t>
        <a:bodyPr/>
        <a:lstStyle/>
        <a:p>
          <a:pPr>
            <a:defRPr cap="all"/>
          </a:pPr>
          <a:r>
            <a:rPr lang="en-GB"/>
            <a:t>Clear and transparent communication: why product is no longer suitable for human consumption</a:t>
          </a:r>
          <a:endParaRPr lang="en-US"/>
        </a:p>
      </dgm:t>
    </dgm:pt>
    <dgm:pt modelId="{8DF48A3E-5347-4366-BADF-2674E65B4F19}" type="parTrans" cxnId="{6D08F55E-BEFE-4058-9AFB-D26D02CF92B2}">
      <dgm:prSet/>
      <dgm:spPr/>
      <dgm:t>
        <a:bodyPr/>
        <a:lstStyle/>
        <a:p>
          <a:endParaRPr lang="en-US"/>
        </a:p>
      </dgm:t>
    </dgm:pt>
    <dgm:pt modelId="{4E05740C-1744-44AC-9F3B-F91170DC5882}" type="sibTrans" cxnId="{6D08F55E-BEFE-4058-9AFB-D26D02CF92B2}">
      <dgm:prSet/>
      <dgm:spPr/>
      <dgm:t>
        <a:bodyPr/>
        <a:lstStyle/>
        <a:p>
          <a:endParaRPr lang="en-US"/>
        </a:p>
      </dgm:t>
    </dgm:pt>
    <dgm:pt modelId="{8CCC34AE-7839-477B-8E5F-E1E5FBB976F3}">
      <dgm:prSet/>
      <dgm:spPr/>
      <dgm:t>
        <a:bodyPr/>
        <a:lstStyle/>
        <a:p>
          <a:pPr>
            <a:defRPr cap="all"/>
          </a:pPr>
          <a:r>
            <a:rPr lang="en-GB" dirty="0"/>
            <a:t>Include former foodstuffs in your HACCP plan</a:t>
          </a:r>
          <a:endParaRPr lang="en-US" dirty="0"/>
        </a:p>
      </dgm:t>
    </dgm:pt>
    <dgm:pt modelId="{3B35E579-BA5C-441A-88B9-C08E96A065ED}" type="parTrans" cxnId="{490ED4DA-CF8F-40FC-829F-3E55DADCE747}">
      <dgm:prSet/>
      <dgm:spPr/>
      <dgm:t>
        <a:bodyPr/>
        <a:lstStyle/>
        <a:p>
          <a:endParaRPr lang="en-US"/>
        </a:p>
      </dgm:t>
    </dgm:pt>
    <dgm:pt modelId="{A7C269E7-1375-475F-8B0E-2C8BB637BDE7}" type="sibTrans" cxnId="{490ED4DA-CF8F-40FC-829F-3E55DADCE747}">
      <dgm:prSet/>
      <dgm:spPr/>
      <dgm:t>
        <a:bodyPr/>
        <a:lstStyle/>
        <a:p>
          <a:endParaRPr lang="en-US"/>
        </a:p>
      </dgm:t>
    </dgm:pt>
    <dgm:pt modelId="{CCCA398A-3615-4F13-8E56-02DB4D257842}">
      <dgm:prSet/>
      <dgm:spPr/>
      <dgm:t>
        <a:bodyPr/>
        <a:lstStyle/>
        <a:p>
          <a:pPr>
            <a:defRPr cap="all"/>
          </a:pPr>
          <a:r>
            <a:rPr lang="en-GB" dirty="0"/>
            <a:t>Welcome your customer to perform a supplier audit</a:t>
          </a:r>
          <a:endParaRPr lang="en-US" dirty="0"/>
        </a:p>
      </dgm:t>
    </dgm:pt>
    <dgm:pt modelId="{DE7CF5FB-39E7-4C79-9B03-D1609414DC1F}" type="parTrans" cxnId="{8A815097-9B7D-48C5-8710-E9B6DCB95C51}">
      <dgm:prSet/>
      <dgm:spPr/>
      <dgm:t>
        <a:bodyPr/>
        <a:lstStyle/>
        <a:p>
          <a:endParaRPr lang="en-US"/>
        </a:p>
      </dgm:t>
    </dgm:pt>
    <dgm:pt modelId="{4C90AD52-A1C2-4524-A53E-44B8033F4723}" type="sibTrans" cxnId="{8A815097-9B7D-48C5-8710-E9B6DCB95C51}">
      <dgm:prSet/>
      <dgm:spPr/>
      <dgm:t>
        <a:bodyPr/>
        <a:lstStyle/>
        <a:p>
          <a:endParaRPr lang="en-US"/>
        </a:p>
      </dgm:t>
    </dgm:pt>
    <dgm:pt modelId="{9409E729-726A-4875-8DBB-43EFE9F7900C}">
      <dgm:prSet/>
      <dgm:spPr/>
      <dgm:t>
        <a:bodyPr/>
        <a:lstStyle/>
        <a:p>
          <a:pPr>
            <a:defRPr cap="all"/>
          </a:pPr>
          <a:r>
            <a:rPr lang="en-GB" dirty="0"/>
            <a:t>Cooperate in making agreement on roles and responsibilities</a:t>
          </a:r>
          <a:endParaRPr lang="en-US" dirty="0"/>
        </a:p>
      </dgm:t>
    </dgm:pt>
    <dgm:pt modelId="{DE361206-4744-48F4-9687-36CB0027D99B}" type="parTrans" cxnId="{5FE21254-6193-4BE6-82F5-5A7DE1A3C0F2}">
      <dgm:prSet/>
      <dgm:spPr/>
      <dgm:t>
        <a:bodyPr/>
        <a:lstStyle/>
        <a:p>
          <a:endParaRPr lang="en-US"/>
        </a:p>
      </dgm:t>
    </dgm:pt>
    <dgm:pt modelId="{6C1ACA2B-6177-4D66-B2F7-6BE4E3C0C14A}" type="sibTrans" cxnId="{5FE21254-6193-4BE6-82F5-5A7DE1A3C0F2}">
      <dgm:prSet/>
      <dgm:spPr/>
      <dgm:t>
        <a:bodyPr/>
        <a:lstStyle/>
        <a:p>
          <a:endParaRPr lang="en-US"/>
        </a:p>
      </dgm:t>
    </dgm:pt>
    <dgm:pt modelId="{D82F60F5-C909-4A09-BDC5-D657E55C3798}" type="pres">
      <dgm:prSet presAssocID="{D67839D9-C976-4CEC-A550-BD4AF57BEBF5}" presName="root" presStyleCnt="0">
        <dgm:presLayoutVars>
          <dgm:dir/>
          <dgm:resizeHandles val="exact"/>
        </dgm:presLayoutVars>
      </dgm:prSet>
      <dgm:spPr/>
    </dgm:pt>
    <dgm:pt modelId="{A461ADD8-5936-4FE7-9BBC-2A3FC21ACD5F}" type="pres">
      <dgm:prSet presAssocID="{631514F2-70AA-48C1-A95C-1436C1821168}" presName="compNode" presStyleCnt="0"/>
      <dgm:spPr/>
    </dgm:pt>
    <dgm:pt modelId="{4BC2F72F-BC82-4865-BCED-F544D3265E59}" type="pres">
      <dgm:prSet presAssocID="{631514F2-70AA-48C1-A95C-1436C1821168}" presName="iconBgRect" presStyleLbl="bgShp" presStyleIdx="0" presStyleCnt="5"/>
      <dgm:spPr/>
    </dgm:pt>
    <dgm:pt modelId="{2F17635B-A39F-4A0A-82FE-8A59B7080BE6}" type="pres">
      <dgm:prSet presAssocID="{631514F2-70AA-48C1-A95C-1436C1821168}" presName="iconRect" presStyleLbl="node1" presStyleIdx="0" presStyleCnt="5" custLinFactNeighborX="-2902" custLinFactNeighborY="-18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BF6772F0-773D-4F74-B3E9-5BF37A7B3801}" type="pres">
      <dgm:prSet presAssocID="{631514F2-70AA-48C1-A95C-1436C1821168}" presName="spaceRect" presStyleCnt="0"/>
      <dgm:spPr/>
    </dgm:pt>
    <dgm:pt modelId="{8405566C-B2D5-4B72-9537-FE90CE7B9001}" type="pres">
      <dgm:prSet presAssocID="{631514F2-70AA-48C1-A95C-1436C1821168}" presName="textRect" presStyleLbl="revTx" presStyleIdx="0" presStyleCnt="5">
        <dgm:presLayoutVars>
          <dgm:chMax val="1"/>
          <dgm:chPref val="1"/>
        </dgm:presLayoutVars>
      </dgm:prSet>
      <dgm:spPr/>
    </dgm:pt>
    <dgm:pt modelId="{D5254D59-A15D-4C40-A791-29035B04DF26}" type="pres">
      <dgm:prSet presAssocID="{43D7C084-59B6-400B-A6E0-167ECCA7C553}" presName="sibTrans" presStyleCnt="0"/>
      <dgm:spPr/>
    </dgm:pt>
    <dgm:pt modelId="{12794593-CC70-4E7F-9B44-844F840A2CDD}" type="pres">
      <dgm:prSet presAssocID="{DCD4CBFF-624B-4256-92F7-43A286E4CB18}" presName="compNode" presStyleCnt="0"/>
      <dgm:spPr/>
    </dgm:pt>
    <dgm:pt modelId="{42174C79-196D-4073-8AB3-1FF3903042B8}" type="pres">
      <dgm:prSet presAssocID="{DCD4CBFF-624B-4256-92F7-43A286E4CB18}" presName="iconBgRect" presStyleLbl="bgShp" presStyleIdx="1" presStyleCnt="5"/>
      <dgm:spPr/>
    </dgm:pt>
    <dgm:pt modelId="{D9B56A90-770E-4F1F-A8A8-82C97F312A28}" type="pres">
      <dgm:prSet presAssocID="{DCD4CBFF-624B-4256-92F7-43A286E4CB1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5BCCE598-BB94-4143-83C3-5EE9E5DFDE26}" type="pres">
      <dgm:prSet presAssocID="{DCD4CBFF-624B-4256-92F7-43A286E4CB18}" presName="spaceRect" presStyleCnt="0"/>
      <dgm:spPr/>
    </dgm:pt>
    <dgm:pt modelId="{CB7EE81B-FBA9-4BC3-B2A7-55E1AD4424F3}" type="pres">
      <dgm:prSet presAssocID="{DCD4CBFF-624B-4256-92F7-43A286E4CB18}" presName="textRect" presStyleLbl="revTx" presStyleIdx="1" presStyleCnt="5">
        <dgm:presLayoutVars>
          <dgm:chMax val="1"/>
          <dgm:chPref val="1"/>
        </dgm:presLayoutVars>
      </dgm:prSet>
      <dgm:spPr/>
    </dgm:pt>
    <dgm:pt modelId="{F6376F14-0855-4F78-AD15-B166930994E8}" type="pres">
      <dgm:prSet presAssocID="{4E05740C-1744-44AC-9F3B-F91170DC5882}" presName="sibTrans" presStyleCnt="0"/>
      <dgm:spPr/>
    </dgm:pt>
    <dgm:pt modelId="{4841587A-56C3-43DA-B481-1FA77E2D7423}" type="pres">
      <dgm:prSet presAssocID="{8CCC34AE-7839-477B-8E5F-E1E5FBB976F3}" presName="compNode" presStyleCnt="0"/>
      <dgm:spPr/>
    </dgm:pt>
    <dgm:pt modelId="{C22E519B-7B44-4E23-ABA5-06F0FE33F921}" type="pres">
      <dgm:prSet presAssocID="{8CCC34AE-7839-477B-8E5F-E1E5FBB976F3}" presName="iconBgRect" presStyleLbl="bgShp" presStyleIdx="2" presStyleCnt="5"/>
      <dgm:spPr/>
    </dgm:pt>
    <dgm:pt modelId="{514689EE-4136-40FE-BE32-C8975F51F5BF}" type="pres">
      <dgm:prSet presAssocID="{8CCC34AE-7839-477B-8E5F-E1E5FBB976F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CA304CC1-1E67-469E-A1C1-16C7B3F4A458}" type="pres">
      <dgm:prSet presAssocID="{8CCC34AE-7839-477B-8E5F-E1E5FBB976F3}" presName="spaceRect" presStyleCnt="0"/>
      <dgm:spPr/>
    </dgm:pt>
    <dgm:pt modelId="{5256A196-C50D-4E8D-BBF2-63F8325E9913}" type="pres">
      <dgm:prSet presAssocID="{8CCC34AE-7839-477B-8E5F-E1E5FBB976F3}" presName="textRect" presStyleLbl="revTx" presStyleIdx="2" presStyleCnt="5">
        <dgm:presLayoutVars>
          <dgm:chMax val="1"/>
          <dgm:chPref val="1"/>
        </dgm:presLayoutVars>
      </dgm:prSet>
      <dgm:spPr/>
    </dgm:pt>
    <dgm:pt modelId="{29A570E2-8544-49E9-99FA-478729C174CD}" type="pres">
      <dgm:prSet presAssocID="{A7C269E7-1375-475F-8B0E-2C8BB637BDE7}" presName="sibTrans" presStyleCnt="0"/>
      <dgm:spPr/>
    </dgm:pt>
    <dgm:pt modelId="{9063A1D2-D0B1-4766-AF19-2EEE808E5746}" type="pres">
      <dgm:prSet presAssocID="{CCCA398A-3615-4F13-8E56-02DB4D257842}" presName="compNode" presStyleCnt="0"/>
      <dgm:spPr/>
    </dgm:pt>
    <dgm:pt modelId="{8270D058-35E1-4C0E-9309-A21ACAA3C562}" type="pres">
      <dgm:prSet presAssocID="{CCCA398A-3615-4F13-8E56-02DB4D257842}" presName="iconBgRect" presStyleLbl="bgShp" presStyleIdx="3" presStyleCnt="5"/>
      <dgm:spPr/>
    </dgm:pt>
    <dgm:pt modelId="{D422E48B-D3C2-4854-8D85-8D653C9E3D6C}" type="pres">
      <dgm:prSet presAssocID="{CCCA398A-3615-4F13-8E56-02DB4D25784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67658BF-7A03-40B0-9226-BF4C39BA79D8}" type="pres">
      <dgm:prSet presAssocID="{CCCA398A-3615-4F13-8E56-02DB4D257842}" presName="spaceRect" presStyleCnt="0"/>
      <dgm:spPr/>
    </dgm:pt>
    <dgm:pt modelId="{7A79ADD4-7931-488D-89AB-11EFA6A4A0CD}" type="pres">
      <dgm:prSet presAssocID="{CCCA398A-3615-4F13-8E56-02DB4D257842}" presName="textRect" presStyleLbl="revTx" presStyleIdx="3" presStyleCnt="5" custLinFactX="11341" custLinFactNeighborX="100000" custLinFactNeighborY="-3996">
        <dgm:presLayoutVars>
          <dgm:chMax val="1"/>
          <dgm:chPref val="1"/>
        </dgm:presLayoutVars>
      </dgm:prSet>
      <dgm:spPr/>
    </dgm:pt>
    <dgm:pt modelId="{37227B70-63E5-4F6A-984C-D72081852F7C}" type="pres">
      <dgm:prSet presAssocID="{4C90AD52-A1C2-4524-A53E-44B8033F4723}" presName="sibTrans" presStyleCnt="0"/>
      <dgm:spPr/>
    </dgm:pt>
    <dgm:pt modelId="{4E3D4823-7F4C-4BF6-B1A7-FB73E2B0CC4C}" type="pres">
      <dgm:prSet presAssocID="{9409E729-726A-4875-8DBB-43EFE9F7900C}" presName="compNode" presStyleCnt="0"/>
      <dgm:spPr/>
    </dgm:pt>
    <dgm:pt modelId="{3255A1C4-CA91-463C-8E6C-486196F257E5}" type="pres">
      <dgm:prSet presAssocID="{9409E729-726A-4875-8DBB-43EFE9F7900C}" presName="iconBgRect" presStyleLbl="bgShp" presStyleIdx="4" presStyleCnt="5"/>
      <dgm:spPr/>
    </dgm:pt>
    <dgm:pt modelId="{718BA1E6-930E-4147-96FC-A9E80FCA4ACF}" type="pres">
      <dgm:prSet presAssocID="{9409E729-726A-4875-8DBB-43EFE9F7900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85C1D7E-7303-4994-896E-E77261EA11D1}" type="pres">
      <dgm:prSet presAssocID="{9409E729-726A-4875-8DBB-43EFE9F7900C}" presName="spaceRect" presStyleCnt="0"/>
      <dgm:spPr/>
    </dgm:pt>
    <dgm:pt modelId="{ECC1948F-3CA8-4E18-B458-02D4FC19FDFA}" type="pres">
      <dgm:prSet presAssocID="{9409E729-726A-4875-8DBB-43EFE9F7900C}" presName="textRect" presStyleLbl="revTx" presStyleIdx="4" presStyleCnt="5" custLinFactX="-16478" custLinFactNeighborX="-100000" custLinFactNeighborY="849">
        <dgm:presLayoutVars>
          <dgm:chMax val="1"/>
          <dgm:chPref val="1"/>
        </dgm:presLayoutVars>
      </dgm:prSet>
      <dgm:spPr/>
    </dgm:pt>
  </dgm:ptLst>
  <dgm:cxnLst>
    <dgm:cxn modelId="{F67D222E-470C-433B-86DB-1940367809FA}" type="presOf" srcId="{CCCA398A-3615-4F13-8E56-02DB4D257842}" destId="{7A79ADD4-7931-488D-89AB-11EFA6A4A0CD}" srcOrd="0" destOrd="0" presId="urn:microsoft.com/office/officeart/2018/5/layout/IconCircleLabelList"/>
    <dgm:cxn modelId="{36AEE631-DECD-42E6-A7D1-A707101D2772}" type="presOf" srcId="{DCD4CBFF-624B-4256-92F7-43A286E4CB18}" destId="{CB7EE81B-FBA9-4BC3-B2A7-55E1AD4424F3}" srcOrd="0" destOrd="0" presId="urn:microsoft.com/office/officeart/2018/5/layout/IconCircleLabelList"/>
    <dgm:cxn modelId="{6D08F55E-BEFE-4058-9AFB-D26D02CF92B2}" srcId="{D67839D9-C976-4CEC-A550-BD4AF57BEBF5}" destId="{DCD4CBFF-624B-4256-92F7-43A286E4CB18}" srcOrd="1" destOrd="0" parTransId="{8DF48A3E-5347-4366-BADF-2674E65B4F19}" sibTransId="{4E05740C-1744-44AC-9F3B-F91170DC5882}"/>
    <dgm:cxn modelId="{59CA115F-D1FA-46F7-9309-8A2E20680247}" type="presOf" srcId="{9409E729-726A-4875-8DBB-43EFE9F7900C}" destId="{ECC1948F-3CA8-4E18-B458-02D4FC19FDFA}" srcOrd="0" destOrd="0" presId="urn:microsoft.com/office/officeart/2018/5/layout/IconCircleLabelList"/>
    <dgm:cxn modelId="{A7E5EC4C-B3FD-44C2-AAD3-3A403F0053B2}" type="presOf" srcId="{8CCC34AE-7839-477B-8E5F-E1E5FBB976F3}" destId="{5256A196-C50D-4E8D-BBF2-63F8325E9913}" srcOrd="0" destOrd="0" presId="urn:microsoft.com/office/officeart/2018/5/layout/IconCircleLabelList"/>
    <dgm:cxn modelId="{B4251B53-DE64-4953-ACC5-1CFDA89F77DB}" type="presOf" srcId="{631514F2-70AA-48C1-A95C-1436C1821168}" destId="{8405566C-B2D5-4B72-9537-FE90CE7B9001}" srcOrd="0" destOrd="0" presId="urn:microsoft.com/office/officeart/2018/5/layout/IconCircleLabelList"/>
    <dgm:cxn modelId="{5FE21254-6193-4BE6-82F5-5A7DE1A3C0F2}" srcId="{D67839D9-C976-4CEC-A550-BD4AF57BEBF5}" destId="{9409E729-726A-4875-8DBB-43EFE9F7900C}" srcOrd="4" destOrd="0" parTransId="{DE361206-4744-48F4-9687-36CB0027D99B}" sibTransId="{6C1ACA2B-6177-4D66-B2F7-6BE4E3C0C14A}"/>
    <dgm:cxn modelId="{8A815097-9B7D-48C5-8710-E9B6DCB95C51}" srcId="{D67839D9-C976-4CEC-A550-BD4AF57BEBF5}" destId="{CCCA398A-3615-4F13-8E56-02DB4D257842}" srcOrd="3" destOrd="0" parTransId="{DE7CF5FB-39E7-4C79-9B03-D1609414DC1F}" sibTransId="{4C90AD52-A1C2-4524-A53E-44B8033F4723}"/>
    <dgm:cxn modelId="{CA0D4FC5-EB82-4CA7-9B80-CB07182BFA2C}" type="presOf" srcId="{D67839D9-C976-4CEC-A550-BD4AF57BEBF5}" destId="{D82F60F5-C909-4A09-BDC5-D657E55C3798}" srcOrd="0" destOrd="0" presId="urn:microsoft.com/office/officeart/2018/5/layout/IconCircleLabelList"/>
    <dgm:cxn modelId="{490ED4DA-CF8F-40FC-829F-3E55DADCE747}" srcId="{D67839D9-C976-4CEC-A550-BD4AF57BEBF5}" destId="{8CCC34AE-7839-477B-8E5F-E1E5FBB976F3}" srcOrd="2" destOrd="0" parTransId="{3B35E579-BA5C-441A-88B9-C08E96A065ED}" sibTransId="{A7C269E7-1375-475F-8B0E-2C8BB637BDE7}"/>
    <dgm:cxn modelId="{703D3AE0-C711-4A76-BEAA-909E8A2C7DCF}" srcId="{D67839D9-C976-4CEC-A550-BD4AF57BEBF5}" destId="{631514F2-70AA-48C1-A95C-1436C1821168}" srcOrd="0" destOrd="0" parTransId="{7127219E-82DD-48A9-9262-307BF638268D}" sibTransId="{43D7C084-59B6-400B-A6E0-167ECCA7C553}"/>
    <dgm:cxn modelId="{CFA87C79-0C14-4282-A8E3-3211DACD83F3}" type="presParOf" srcId="{D82F60F5-C909-4A09-BDC5-D657E55C3798}" destId="{A461ADD8-5936-4FE7-9BBC-2A3FC21ACD5F}" srcOrd="0" destOrd="0" presId="urn:microsoft.com/office/officeart/2018/5/layout/IconCircleLabelList"/>
    <dgm:cxn modelId="{BE07FD1A-4167-4781-AA5B-AE816CFA7C82}" type="presParOf" srcId="{A461ADD8-5936-4FE7-9BBC-2A3FC21ACD5F}" destId="{4BC2F72F-BC82-4865-BCED-F544D3265E59}" srcOrd="0" destOrd="0" presId="urn:microsoft.com/office/officeart/2018/5/layout/IconCircleLabelList"/>
    <dgm:cxn modelId="{05307CA8-DEDA-4850-95BD-E17AA7D25BF7}" type="presParOf" srcId="{A461ADD8-5936-4FE7-9BBC-2A3FC21ACD5F}" destId="{2F17635B-A39F-4A0A-82FE-8A59B7080BE6}" srcOrd="1" destOrd="0" presId="urn:microsoft.com/office/officeart/2018/5/layout/IconCircleLabelList"/>
    <dgm:cxn modelId="{040497F1-E39C-49C7-8BE0-6E2DD74C5F59}" type="presParOf" srcId="{A461ADD8-5936-4FE7-9BBC-2A3FC21ACD5F}" destId="{BF6772F0-773D-4F74-B3E9-5BF37A7B3801}" srcOrd="2" destOrd="0" presId="urn:microsoft.com/office/officeart/2018/5/layout/IconCircleLabelList"/>
    <dgm:cxn modelId="{E4769CD5-422B-4FE9-AB4D-31D137E21687}" type="presParOf" srcId="{A461ADD8-5936-4FE7-9BBC-2A3FC21ACD5F}" destId="{8405566C-B2D5-4B72-9537-FE90CE7B9001}" srcOrd="3" destOrd="0" presId="urn:microsoft.com/office/officeart/2018/5/layout/IconCircleLabelList"/>
    <dgm:cxn modelId="{3511DFFF-912B-4D01-9496-0FF3BF5C9D5C}" type="presParOf" srcId="{D82F60F5-C909-4A09-BDC5-D657E55C3798}" destId="{D5254D59-A15D-4C40-A791-29035B04DF26}" srcOrd="1" destOrd="0" presId="urn:microsoft.com/office/officeart/2018/5/layout/IconCircleLabelList"/>
    <dgm:cxn modelId="{D003CCA4-3EB1-496F-BAE4-D4DDA16FFDD8}" type="presParOf" srcId="{D82F60F5-C909-4A09-BDC5-D657E55C3798}" destId="{12794593-CC70-4E7F-9B44-844F840A2CDD}" srcOrd="2" destOrd="0" presId="urn:microsoft.com/office/officeart/2018/5/layout/IconCircleLabelList"/>
    <dgm:cxn modelId="{51E9DCA8-047F-4279-A874-CC04BB7AF947}" type="presParOf" srcId="{12794593-CC70-4E7F-9B44-844F840A2CDD}" destId="{42174C79-196D-4073-8AB3-1FF3903042B8}" srcOrd="0" destOrd="0" presId="urn:microsoft.com/office/officeart/2018/5/layout/IconCircleLabelList"/>
    <dgm:cxn modelId="{7505748D-3999-4491-953B-352CB50AC122}" type="presParOf" srcId="{12794593-CC70-4E7F-9B44-844F840A2CDD}" destId="{D9B56A90-770E-4F1F-A8A8-82C97F312A28}" srcOrd="1" destOrd="0" presId="urn:microsoft.com/office/officeart/2018/5/layout/IconCircleLabelList"/>
    <dgm:cxn modelId="{11E9B2C3-EA97-44D8-BB45-915D4DC752E2}" type="presParOf" srcId="{12794593-CC70-4E7F-9B44-844F840A2CDD}" destId="{5BCCE598-BB94-4143-83C3-5EE9E5DFDE26}" srcOrd="2" destOrd="0" presId="urn:microsoft.com/office/officeart/2018/5/layout/IconCircleLabelList"/>
    <dgm:cxn modelId="{A4F63400-BA8C-49D3-A3FA-B2CB86BA47AB}" type="presParOf" srcId="{12794593-CC70-4E7F-9B44-844F840A2CDD}" destId="{CB7EE81B-FBA9-4BC3-B2A7-55E1AD4424F3}" srcOrd="3" destOrd="0" presId="urn:microsoft.com/office/officeart/2018/5/layout/IconCircleLabelList"/>
    <dgm:cxn modelId="{B5C42294-9F3A-4139-8325-28A0DBA1C285}" type="presParOf" srcId="{D82F60F5-C909-4A09-BDC5-D657E55C3798}" destId="{F6376F14-0855-4F78-AD15-B166930994E8}" srcOrd="3" destOrd="0" presId="urn:microsoft.com/office/officeart/2018/5/layout/IconCircleLabelList"/>
    <dgm:cxn modelId="{4F5795F5-87D9-41D0-B18B-1306796C1379}" type="presParOf" srcId="{D82F60F5-C909-4A09-BDC5-D657E55C3798}" destId="{4841587A-56C3-43DA-B481-1FA77E2D7423}" srcOrd="4" destOrd="0" presId="urn:microsoft.com/office/officeart/2018/5/layout/IconCircleLabelList"/>
    <dgm:cxn modelId="{16C3381A-C069-417B-8279-4C12951FACEB}" type="presParOf" srcId="{4841587A-56C3-43DA-B481-1FA77E2D7423}" destId="{C22E519B-7B44-4E23-ABA5-06F0FE33F921}" srcOrd="0" destOrd="0" presId="urn:microsoft.com/office/officeart/2018/5/layout/IconCircleLabelList"/>
    <dgm:cxn modelId="{A6857A5A-D998-4A96-A119-6D7DF7F9F322}" type="presParOf" srcId="{4841587A-56C3-43DA-B481-1FA77E2D7423}" destId="{514689EE-4136-40FE-BE32-C8975F51F5BF}" srcOrd="1" destOrd="0" presId="urn:microsoft.com/office/officeart/2018/5/layout/IconCircleLabelList"/>
    <dgm:cxn modelId="{274CCA75-A896-418E-BBC5-3C3B7E76E9C4}" type="presParOf" srcId="{4841587A-56C3-43DA-B481-1FA77E2D7423}" destId="{CA304CC1-1E67-469E-A1C1-16C7B3F4A458}" srcOrd="2" destOrd="0" presId="urn:microsoft.com/office/officeart/2018/5/layout/IconCircleLabelList"/>
    <dgm:cxn modelId="{F2A34D5F-29DB-4CD3-97FA-D4A35E0C86A6}" type="presParOf" srcId="{4841587A-56C3-43DA-B481-1FA77E2D7423}" destId="{5256A196-C50D-4E8D-BBF2-63F8325E9913}" srcOrd="3" destOrd="0" presId="urn:microsoft.com/office/officeart/2018/5/layout/IconCircleLabelList"/>
    <dgm:cxn modelId="{341E37D1-6B91-4A8F-A879-C089F2B44245}" type="presParOf" srcId="{D82F60F5-C909-4A09-BDC5-D657E55C3798}" destId="{29A570E2-8544-49E9-99FA-478729C174CD}" srcOrd="5" destOrd="0" presId="urn:microsoft.com/office/officeart/2018/5/layout/IconCircleLabelList"/>
    <dgm:cxn modelId="{15924CA3-986A-4C41-8BBC-70AB6E44C651}" type="presParOf" srcId="{D82F60F5-C909-4A09-BDC5-D657E55C3798}" destId="{9063A1D2-D0B1-4766-AF19-2EEE808E5746}" srcOrd="6" destOrd="0" presId="urn:microsoft.com/office/officeart/2018/5/layout/IconCircleLabelList"/>
    <dgm:cxn modelId="{85BB3411-7DB5-4FF7-9BC9-B80298CA6F89}" type="presParOf" srcId="{9063A1D2-D0B1-4766-AF19-2EEE808E5746}" destId="{8270D058-35E1-4C0E-9309-A21ACAA3C562}" srcOrd="0" destOrd="0" presId="urn:microsoft.com/office/officeart/2018/5/layout/IconCircleLabelList"/>
    <dgm:cxn modelId="{76D61E3B-3D18-461A-B71F-769E8594A7BE}" type="presParOf" srcId="{9063A1D2-D0B1-4766-AF19-2EEE808E5746}" destId="{D422E48B-D3C2-4854-8D85-8D653C9E3D6C}" srcOrd="1" destOrd="0" presId="urn:microsoft.com/office/officeart/2018/5/layout/IconCircleLabelList"/>
    <dgm:cxn modelId="{990D31BF-23FE-430F-890A-E7A6B550227B}" type="presParOf" srcId="{9063A1D2-D0B1-4766-AF19-2EEE808E5746}" destId="{967658BF-7A03-40B0-9226-BF4C39BA79D8}" srcOrd="2" destOrd="0" presId="urn:microsoft.com/office/officeart/2018/5/layout/IconCircleLabelList"/>
    <dgm:cxn modelId="{0DB56F0F-8346-48B7-ACAC-22CFBECFCA3C}" type="presParOf" srcId="{9063A1D2-D0B1-4766-AF19-2EEE808E5746}" destId="{7A79ADD4-7931-488D-89AB-11EFA6A4A0CD}" srcOrd="3" destOrd="0" presId="urn:microsoft.com/office/officeart/2018/5/layout/IconCircleLabelList"/>
    <dgm:cxn modelId="{7CE17B7A-8F50-48E9-89EE-8294CD8A60F9}" type="presParOf" srcId="{D82F60F5-C909-4A09-BDC5-D657E55C3798}" destId="{37227B70-63E5-4F6A-984C-D72081852F7C}" srcOrd="7" destOrd="0" presId="urn:microsoft.com/office/officeart/2018/5/layout/IconCircleLabelList"/>
    <dgm:cxn modelId="{3314A0BF-CC16-430A-9359-BF464C649381}" type="presParOf" srcId="{D82F60F5-C909-4A09-BDC5-D657E55C3798}" destId="{4E3D4823-7F4C-4BF6-B1A7-FB73E2B0CC4C}" srcOrd="8" destOrd="0" presId="urn:microsoft.com/office/officeart/2018/5/layout/IconCircleLabelList"/>
    <dgm:cxn modelId="{7759E57F-34AC-4742-8568-9E865D31F5BA}" type="presParOf" srcId="{4E3D4823-7F4C-4BF6-B1A7-FB73E2B0CC4C}" destId="{3255A1C4-CA91-463C-8E6C-486196F257E5}" srcOrd="0" destOrd="0" presId="urn:microsoft.com/office/officeart/2018/5/layout/IconCircleLabelList"/>
    <dgm:cxn modelId="{732866CE-9BD2-46F5-A753-8C89EF110BAF}" type="presParOf" srcId="{4E3D4823-7F4C-4BF6-B1A7-FB73E2B0CC4C}" destId="{718BA1E6-930E-4147-96FC-A9E80FCA4ACF}" srcOrd="1" destOrd="0" presId="urn:microsoft.com/office/officeart/2018/5/layout/IconCircleLabelList"/>
    <dgm:cxn modelId="{92B50193-4CD5-469E-8697-94A13D3A8B12}" type="presParOf" srcId="{4E3D4823-7F4C-4BF6-B1A7-FB73E2B0CC4C}" destId="{085C1D7E-7303-4994-896E-E77261EA11D1}" srcOrd="2" destOrd="0" presId="urn:microsoft.com/office/officeart/2018/5/layout/IconCircleLabelList"/>
    <dgm:cxn modelId="{BD024EEE-30C3-4745-AEE4-D8BBB3105E83}" type="presParOf" srcId="{4E3D4823-7F4C-4BF6-B1A7-FB73E2B0CC4C}" destId="{ECC1948F-3CA8-4E18-B458-02D4FC19FD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694B5-6930-4715-A46A-313EC3F55A4F}">
      <dsp:nvSpPr>
        <dsp:cNvPr id="0" name=""/>
        <dsp:cNvSpPr/>
      </dsp:nvSpPr>
      <dsp:spPr>
        <a:xfrm>
          <a:off x="147409" y="1268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Feed/</a:t>
          </a:r>
          <a:r>
            <a:rPr lang="de-DE" sz="1300" kern="1200" dirty="0" err="1"/>
            <a:t>food</a:t>
          </a:r>
          <a:r>
            <a:rPr lang="de-DE" sz="1300" kern="1200" dirty="0"/>
            <a:t> </a:t>
          </a:r>
          <a:r>
            <a:rPr lang="de-DE" sz="1300" kern="1200" dirty="0" err="1"/>
            <a:t>safety</a:t>
          </a:r>
          <a:r>
            <a:rPr lang="de-DE" sz="1300" kern="1200" dirty="0"/>
            <a:t> </a:t>
          </a:r>
          <a:r>
            <a:rPr lang="de-DE" sz="1300" kern="1200" dirty="0" err="1"/>
            <a:t>culture</a:t>
          </a:r>
          <a:endParaRPr lang="en-US" sz="1300" kern="1200" dirty="0"/>
        </a:p>
      </dsp:txBody>
      <dsp:txXfrm>
        <a:off x="147409" y="1268"/>
        <a:ext cx="1541713" cy="925028"/>
      </dsp:txXfrm>
    </dsp:sp>
    <dsp:sp modelId="{88671F30-A334-473F-9C04-B856C4813B20}">
      <dsp:nvSpPr>
        <dsp:cNvPr id="0" name=""/>
        <dsp:cNvSpPr/>
      </dsp:nvSpPr>
      <dsp:spPr>
        <a:xfrm>
          <a:off x="1843294" y="1268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Safe and </a:t>
          </a:r>
          <a:r>
            <a:rPr lang="de-DE" sz="1300" kern="1200" dirty="0" err="1"/>
            <a:t>suitable</a:t>
          </a:r>
          <a:r>
            <a:rPr lang="de-DE" sz="1300" kern="1200" dirty="0"/>
            <a:t> </a:t>
          </a:r>
          <a:r>
            <a:rPr lang="de-DE" sz="1300" kern="1200" dirty="0" err="1"/>
            <a:t>as</a:t>
          </a:r>
          <a:r>
            <a:rPr lang="de-DE" sz="1300" kern="1200" dirty="0"/>
            <a:t> </a:t>
          </a:r>
          <a:r>
            <a:rPr lang="de-DE" sz="1300" kern="1200" dirty="0" err="1"/>
            <a:t>feed</a:t>
          </a:r>
          <a:r>
            <a:rPr lang="de-DE" sz="1300" kern="1200" dirty="0"/>
            <a:t> material</a:t>
          </a:r>
          <a:endParaRPr lang="en-US" sz="1300" kern="1200" dirty="0"/>
        </a:p>
      </dsp:txBody>
      <dsp:txXfrm>
        <a:off x="1843294" y="1268"/>
        <a:ext cx="1541713" cy="925028"/>
      </dsp:txXfrm>
    </dsp:sp>
    <dsp:sp modelId="{ABB19A4B-68F0-48A2-B0CE-46BE3B9032AB}">
      <dsp:nvSpPr>
        <dsp:cNvPr id="0" name=""/>
        <dsp:cNvSpPr/>
      </dsp:nvSpPr>
      <dsp:spPr>
        <a:xfrm>
          <a:off x="3539179" y="1268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Comply</a:t>
          </a:r>
          <a:r>
            <a:rPr lang="de-DE" sz="1300" kern="1200" dirty="0"/>
            <a:t> </a:t>
          </a:r>
          <a:r>
            <a:rPr lang="de-DE" sz="1300" kern="1200" dirty="0" err="1"/>
            <a:t>with</a:t>
          </a:r>
          <a:r>
            <a:rPr lang="de-DE" sz="1300" kern="1200" dirty="0"/>
            <a:t> </a:t>
          </a:r>
          <a:r>
            <a:rPr lang="de-DE" sz="1300" kern="1200" dirty="0" err="1"/>
            <a:t>legislation</a:t>
          </a:r>
          <a:endParaRPr lang="en-US" sz="1300" kern="1200" dirty="0"/>
        </a:p>
      </dsp:txBody>
      <dsp:txXfrm>
        <a:off x="3539179" y="1268"/>
        <a:ext cx="1541713" cy="925028"/>
      </dsp:txXfrm>
    </dsp:sp>
    <dsp:sp modelId="{2E80C67C-CFFE-42F8-A6A6-4E477B7A5092}">
      <dsp:nvSpPr>
        <dsp:cNvPr id="0" name=""/>
        <dsp:cNvSpPr/>
      </dsp:nvSpPr>
      <dsp:spPr>
        <a:xfrm>
          <a:off x="132871" y="1080471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Comply</a:t>
          </a:r>
          <a:r>
            <a:rPr lang="de-DE" sz="1300" kern="1200" dirty="0"/>
            <a:t> </a:t>
          </a:r>
          <a:r>
            <a:rPr lang="de-DE" sz="1300" kern="1200" dirty="0" err="1"/>
            <a:t>with</a:t>
          </a:r>
          <a:r>
            <a:rPr lang="de-DE" sz="1300" kern="1200" dirty="0"/>
            <a:t> </a:t>
          </a:r>
          <a:r>
            <a:rPr lang="de-DE" sz="1300" kern="1200" dirty="0" err="1"/>
            <a:t>needs</a:t>
          </a:r>
          <a:r>
            <a:rPr lang="de-DE" sz="1300" kern="1200" dirty="0"/>
            <a:t> </a:t>
          </a:r>
          <a:r>
            <a:rPr lang="de-DE" sz="1300" kern="1200" dirty="0" err="1"/>
            <a:t>from</a:t>
          </a:r>
          <a:r>
            <a:rPr lang="de-DE" sz="1300" kern="1200" dirty="0"/>
            <a:t> </a:t>
          </a:r>
          <a:r>
            <a:rPr lang="de-DE" sz="1300" kern="1200" dirty="0" err="1"/>
            <a:t>interested</a:t>
          </a:r>
          <a:r>
            <a:rPr lang="de-DE" sz="1300" kern="1200" dirty="0"/>
            <a:t> </a:t>
          </a:r>
          <a:r>
            <a:rPr lang="de-DE" sz="1300" kern="1200" dirty="0" err="1"/>
            <a:t>parties</a:t>
          </a:r>
          <a:r>
            <a:rPr lang="de-DE" sz="1300" kern="1200" dirty="0"/>
            <a:t> (e.g. </a:t>
          </a:r>
          <a:r>
            <a:rPr lang="de-DE" sz="1300" kern="1200" dirty="0" err="1"/>
            <a:t>suppliers</a:t>
          </a:r>
          <a:r>
            <a:rPr lang="de-DE" sz="1300" kern="1200" dirty="0"/>
            <a:t>)</a:t>
          </a:r>
          <a:endParaRPr lang="en-US" sz="1300" kern="1200" dirty="0"/>
        </a:p>
      </dsp:txBody>
      <dsp:txXfrm>
        <a:off x="132871" y="1080471"/>
        <a:ext cx="1541713" cy="925028"/>
      </dsp:txXfrm>
    </dsp:sp>
    <dsp:sp modelId="{C4573E21-DC4C-49E5-87EF-6BA23FCBA5D2}">
      <dsp:nvSpPr>
        <dsp:cNvPr id="0" name=""/>
        <dsp:cNvSpPr/>
      </dsp:nvSpPr>
      <dsp:spPr>
        <a:xfrm>
          <a:off x="1845576" y="1080467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Traceability system</a:t>
          </a:r>
          <a:endParaRPr lang="en-US" sz="1300" kern="1200"/>
        </a:p>
      </dsp:txBody>
      <dsp:txXfrm>
        <a:off x="1845576" y="1080467"/>
        <a:ext cx="1541713" cy="925028"/>
      </dsp:txXfrm>
    </dsp:sp>
    <dsp:sp modelId="{1CAB49DE-B74A-4B0D-85CB-C552A97B92CC}">
      <dsp:nvSpPr>
        <dsp:cNvPr id="0" name=""/>
        <dsp:cNvSpPr/>
      </dsp:nvSpPr>
      <dsp:spPr>
        <a:xfrm>
          <a:off x="3541460" y="1080467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Incident management</a:t>
          </a:r>
          <a:endParaRPr lang="en-US" sz="1300" kern="1200"/>
        </a:p>
      </dsp:txBody>
      <dsp:txXfrm>
        <a:off x="3541460" y="1080467"/>
        <a:ext cx="1541713" cy="925028"/>
      </dsp:txXfrm>
    </dsp:sp>
    <dsp:sp modelId="{D9128882-C641-4BF4-A8F9-4D7A3BD0DF15}">
      <dsp:nvSpPr>
        <dsp:cNvPr id="0" name=""/>
        <dsp:cNvSpPr/>
      </dsp:nvSpPr>
      <dsp:spPr>
        <a:xfrm>
          <a:off x="142830" y="2160935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Hazard </a:t>
          </a:r>
          <a:r>
            <a:rPr lang="de-DE" sz="1300" kern="1200" dirty="0" err="1"/>
            <a:t>analysis</a:t>
          </a:r>
          <a:r>
            <a:rPr lang="de-DE" sz="1300" kern="1200" dirty="0"/>
            <a:t> </a:t>
          </a:r>
          <a:r>
            <a:rPr lang="de-DE" sz="1300" kern="1200" dirty="0" err="1"/>
            <a:t>based</a:t>
          </a:r>
          <a:r>
            <a:rPr lang="de-DE" sz="1300" kern="1200" dirty="0"/>
            <a:t> on HACCP </a:t>
          </a:r>
          <a:r>
            <a:rPr lang="de-DE" sz="1300" kern="1200" dirty="0" err="1"/>
            <a:t>principles</a:t>
          </a:r>
          <a:endParaRPr lang="en-US" sz="1300" kern="1200" dirty="0"/>
        </a:p>
      </dsp:txBody>
      <dsp:txXfrm>
        <a:off x="142830" y="2160935"/>
        <a:ext cx="1541713" cy="925028"/>
      </dsp:txXfrm>
    </dsp:sp>
    <dsp:sp modelId="{BF8B765E-125A-487F-8DBB-C77B36298DEB}">
      <dsp:nvSpPr>
        <dsp:cNvPr id="0" name=""/>
        <dsp:cNvSpPr/>
      </dsp:nvSpPr>
      <dsp:spPr>
        <a:xfrm>
          <a:off x="1853546" y="2160935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Sampling and </a:t>
          </a:r>
          <a:r>
            <a:rPr lang="de-DE" sz="1300" kern="1200" dirty="0" err="1"/>
            <a:t>monitoring</a:t>
          </a:r>
          <a:endParaRPr lang="en-US" sz="1300" kern="1200" dirty="0"/>
        </a:p>
      </dsp:txBody>
      <dsp:txXfrm>
        <a:off x="1853546" y="2160935"/>
        <a:ext cx="1541713" cy="925028"/>
      </dsp:txXfrm>
    </dsp:sp>
    <dsp:sp modelId="{BD6808A7-461B-49E9-8A4B-A3D6E7DA79E2}">
      <dsp:nvSpPr>
        <dsp:cNvPr id="0" name=""/>
        <dsp:cNvSpPr/>
      </dsp:nvSpPr>
      <dsp:spPr>
        <a:xfrm>
          <a:off x="3559529" y="2160934"/>
          <a:ext cx="1541713" cy="925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Purchase requirements</a:t>
          </a:r>
          <a:endParaRPr lang="en-US" sz="1300" kern="1200"/>
        </a:p>
      </dsp:txBody>
      <dsp:txXfrm>
        <a:off x="3559529" y="2160934"/>
        <a:ext cx="1541713" cy="925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2F72F-BC82-4865-BCED-F544D3265E59}">
      <dsp:nvSpPr>
        <dsp:cNvPr id="0" name=""/>
        <dsp:cNvSpPr/>
      </dsp:nvSpPr>
      <dsp:spPr>
        <a:xfrm>
          <a:off x="237201" y="526225"/>
          <a:ext cx="740935" cy="7409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7635B-A39F-4A0A-82FE-8A59B7080BE6}">
      <dsp:nvSpPr>
        <dsp:cNvPr id="0" name=""/>
        <dsp:cNvSpPr/>
      </dsp:nvSpPr>
      <dsp:spPr>
        <a:xfrm>
          <a:off x="382769" y="676447"/>
          <a:ext cx="425126" cy="425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5566C-B2D5-4B72-9537-FE90CE7B9001}">
      <dsp:nvSpPr>
        <dsp:cNvPr id="0" name=""/>
        <dsp:cNvSpPr/>
      </dsp:nvSpPr>
      <dsp:spPr>
        <a:xfrm>
          <a:off x="345" y="1497944"/>
          <a:ext cx="1214648" cy="57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 err="1"/>
            <a:t>FOOd</a:t>
          </a:r>
          <a:r>
            <a:rPr lang="en-GB" sz="1100" kern="1200" dirty="0"/>
            <a:t>/feed safety culture: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 err="1"/>
            <a:t>fEED</a:t>
          </a:r>
          <a:r>
            <a:rPr lang="en-GB" sz="1100" kern="1200" dirty="0"/>
            <a:t> companies are part of the </a:t>
          </a:r>
          <a:r>
            <a:rPr lang="en-GB" sz="1100" kern="1200" dirty="0" err="1"/>
            <a:t>fOOd</a:t>
          </a:r>
          <a:r>
            <a:rPr lang="en-GB" sz="1100" kern="1200" dirty="0"/>
            <a:t> chain</a:t>
          </a:r>
          <a:endParaRPr lang="en-US" sz="1100" kern="1200" dirty="0"/>
        </a:p>
      </dsp:txBody>
      <dsp:txXfrm>
        <a:off x="345" y="1497944"/>
        <a:ext cx="1214648" cy="579330"/>
      </dsp:txXfrm>
    </dsp:sp>
    <dsp:sp modelId="{42174C79-196D-4073-8AB3-1FF3903042B8}">
      <dsp:nvSpPr>
        <dsp:cNvPr id="0" name=""/>
        <dsp:cNvSpPr/>
      </dsp:nvSpPr>
      <dsp:spPr>
        <a:xfrm>
          <a:off x="1664413" y="526225"/>
          <a:ext cx="740935" cy="7409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56A90-770E-4F1F-A8A8-82C97F312A28}">
      <dsp:nvSpPr>
        <dsp:cNvPr id="0" name=""/>
        <dsp:cNvSpPr/>
      </dsp:nvSpPr>
      <dsp:spPr>
        <a:xfrm>
          <a:off x="1822318" y="684129"/>
          <a:ext cx="425126" cy="425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EE81B-FBA9-4BC3-B2A7-55E1AD4424F3}">
      <dsp:nvSpPr>
        <dsp:cNvPr id="0" name=""/>
        <dsp:cNvSpPr/>
      </dsp:nvSpPr>
      <dsp:spPr>
        <a:xfrm>
          <a:off x="1427557" y="1497944"/>
          <a:ext cx="1214648" cy="57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Clear and transparent communication: why product is no longer suitable for human consumption</a:t>
          </a:r>
          <a:endParaRPr lang="en-US" sz="1100" kern="1200"/>
        </a:p>
      </dsp:txBody>
      <dsp:txXfrm>
        <a:off x="1427557" y="1497944"/>
        <a:ext cx="1214648" cy="579330"/>
      </dsp:txXfrm>
    </dsp:sp>
    <dsp:sp modelId="{C22E519B-7B44-4E23-ABA5-06F0FE33F921}">
      <dsp:nvSpPr>
        <dsp:cNvPr id="0" name=""/>
        <dsp:cNvSpPr/>
      </dsp:nvSpPr>
      <dsp:spPr>
        <a:xfrm>
          <a:off x="3091625" y="526225"/>
          <a:ext cx="740935" cy="7409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689EE-4136-40FE-BE32-C8975F51F5BF}">
      <dsp:nvSpPr>
        <dsp:cNvPr id="0" name=""/>
        <dsp:cNvSpPr/>
      </dsp:nvSpPr>
      <dsp:spPr>
        <a:xfrm>
          <a:off x="3249530" y="684129"/>
          <a:ext cx="425126" cy="425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6A196-C50D-4E8D-BBF2-63F8325E9913}">
      <dsp:nvSpPr>
        <dsp:cNvPr id="0" name=""/>
        <dsp:cNvSpPr/>
      </dsp:nvSpPr>
      <dsp:spPr>
        <a:xfrm>
          <a:off x="2854769" y="1497944"/>
          <a:ext cx="1214648" cy="57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Include former foodstuffs in your HACCP plan</a:t>
          </a:r>
          <a:endParaRPr lang="en-US" sz="1100" kern="1200" dirty="0"/>
        </a:p>
      </dsp:txBody>
      <dsp:txXfrm>
        <a:off x="2854769" y="1497944"/>
        <a:ext cx="1214648" cy="579330"/>
      </dsp:txXfrm>
    </dsp:sp>
    <dsp:sp modelId="{8270D058-35E1-4C0E-9309-A21ACAA3C562}">
      <dsp:nvSpPr>
        <dsp:cNvPr id="0" name=""/>
        <dsp:cNvSpPr/>
      </dsp:nvSpPr>
      <dsp:spPr>
        <a:xfrm>
          <a:off x="4518837" y="526225"/>
          <a:ext cx="740935" cy="7409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2E48B-D3C2-4854-8D85-8D653C9E3D6C}">
      <dsp:nvSpPr>
        <dsp:cNvPr id="0" name=""/>
        <dsp:cNvSpPr/>
      </dsp:nvSpPr>
      <dsp:spPr>
        <a:xfrm>
          <a:off x="4676741" y="684129"/>
          <a:ext cx="425126" cy="425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9ADD4-7931-488D-89AB-11EFA6A4A0CD}">
      <dsp:nvSpPr>
        <dsp:cNvPr id="0" name=""/>
        <dsp:cNvSpPr/>
      </dsp:nvSpPr>
      <dsp:spPr>
        <a:xfrm>
          <a:off x="5634382" y="1474794"/>
          <a:ext cx="1214648" cy="57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Welcome your customer to perform a supplier audit</a:t>
          </a:r>
          <a:endParaRPr lang="en-US" sz="1100" kern="1200" dirty="0"/>
        </a:p>
      </dsp:txBody>
      <dsp:txXfrm>
        <a:off x="5634382" y="1474794"/>
        <a:ext cx="1214648" cy="579330"/>
      </dsp:txXfrm>
    </dsp:sp>
    <dsp:sp modelId="{3255A1C4-CA91-463C-8E6C-486196F257E5}">
      <dsp:nvSpPr>
        <dsp:cNvPr id="0" name=""/>
        <dsp:cNvSpPr/>
      </dsp:nvSpPr>
      <dsp:spPr>
        <a:xfrm>
          <a:off x="5946049" y="526225"/>
          <a:ext cx="740935" cy="7409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BA1E6-930E-4147-96FC-A9E80FCA4ACF}">
      <dsp:nvSpPr>
        <dsp:cNvPr id="0" name=""/>
        <dsp:cNvSpPr/>
      </dsp:nvSpPr>
      <dsp:spPr>
        <a:xfrm>
          <a:off x="6103953" y="684129"/>
          <a:ext cx="425126" cy="425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1948F-3CA8-4E18-B458-02D4FC19FDFA}">
      <dsp:nvSpPr>
        <dsp:cNvPr id="0" name=""/>
        <dsp:cNvSpPr/>
      </dsp:nvSpPr>
      <dsp:spPr>
        <a:xfrm>
          <a:off x="4294394" y="1502862"/>
          <a:ext cx="1214648" cy="57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Cooperate in making agreement on roles and responsibilities</a:t>
          </a:r>
          <a:endParaRPr lang="en-US" sz="1100" kern="1200" dirty="0"/>
        </a:p>
      </dsp:txBody>
      <dsp:txXfrm>
        <a:off x="4294394" y="1502862"/>
        <a:ext cx="1214648" cy="579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3CF35-5F80-4BA4-A6BE-25B990C812BC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98797-6313-495A-B38A-5E6F0CDE67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80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98797-6313-495A-B38A-5E6F0CDE67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25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1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98797-6313-495A-B38A-5E6F0CDE67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05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98797-6313-495A-B38A-5E6F0CDE67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5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98797-6313-495A-B38A-5E6F0CDE67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2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ecov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4" y="2371724"/>
            <a:ext cx="5848350" cy="1555750"/>
          </a:xfrm>
        </p:spPr>
        <p:txBody>
          <a:bodyPr anchor="t" anchorCtr="0">
            <a:noAutofit/>
          </a:bodyPr>
          <a:lstStyle>
            <a:lvl1pPr marL="85725" indent="-85725">
              <a:lnSpc>
                <a:spcPct val="105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2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483577" y="361666"/>
            <a:ext cx="8669215" cy="19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818" y="581569"/>
            <a:ext cx="6923944" cy="877954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663817" y="1573213"/>
            <a:ext cx="6924187" cy="2603500"/>
          </a:xfrm>
        </p:spPr>
        <p:txBody>
          <a:bodyPr/>
          <a:lstStyle>
            <a:lvl1pPr marL="0" indent="0">
              <a:buNone/>
              <a:defRPr lang="en-US" sz="13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7800" indent="-17145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360363" indent="-171450">
              <a:tabLst/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539750" indent="-171450">
              <a:defRPr lang="de-DE" sz="11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34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170 Powerpoint About Us BG02.jpg" descr="18170 Powerpoint About Us BG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9144000" cy="5168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ound Diagonal Corner Rectangle 14"/>
          <p:cNvSpPr/>
          <p:nvPr/>
        </p:nvSpPr>
        <p:spPr>
          <a:xfrm>
            <a:off x="507205" y="357188"/>
            <a:ext cx="4386264" cy="2543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6" y="0"/>
                </a:moveTo>
                <a:lnTo>
                  <a:pt x="21600" y="0"/>
                </a:lnTo>
                <a:lnTo>
                  <a:pt x="21600" y="20245"/>
                </a:lnTo>
                <a:cubicBezTo>
                  <a:pt x="21600" y="20993"/>
                  <a:pt x="21248" y="21600"/>
                  <a:pt x="20814" y="21600"/>
                </a:cubicBezTo>
                <a:lnTo>
                  <a:pt x="0" y="21600"/>
                </a:lnTo>
                <a:lnTo>
                  <a:pt x="0" y="1355"/>
                </a:lnTo>
                <a:cubicBezTo>
                  <a:pt x="0" y="607"/>
                  <a:pt x="352" y="0"/>
                  <a:pt x="7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Segoe UI"/>
              </a:defRPr>
            </a:pPr>
            <a:endParaRPr/>
          </a:p>
        </p:txBody>
      </p:sp>
      <p:sp>
        <p:nvSpPr>
          <p:cNvPr id="24" name="Titeltekst"/>
          <p:cNvSpPr txBox="1">
            <a:spLocks noGrp="1"/>
          </p:cNvSpPr>
          <p:nvPr>
            <p:ph type="title"/>
          </p:nvPr>
        </p:nvSpPr>
        <p:spPr>
          <a:xfrm>
            <a:off x="761324" y="639207"/>
            <a:ext cx="3933893" cy="9172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2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61324" y="1644455"/>
            <a:ext cx="3933893" cy="5150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1323" y="2208210"/>
            <a:ext cx="3933894" cy="221069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1323" y="2466975"/>
            <a:ext cx="3933894" cy="221068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2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03731" y="4651693"/>
            <a:ext cx="249469" cy="2311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0336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ver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54091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 userDrawn="1"/>
        </p:nvSpPr>
        <p:spPr>
          <a:xfrm>
            <a:off x="507205" y="357188"/>
            <a:ext cx="4386263" cy="2543175"/>
          </a:xfrm>
          <a:prstGeom prst="round2DiagRect">
            <a:avLst>
              <a:gd name="adj1" fmla="val 627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1324" y="639208"/>
            <a:ext cx="3933893" cy="91721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324" y="1644455"/>
            <a:ext cx="3933893" cy="51508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1324" y="2208212"/>
            <a:ext cx="3933893" cy="221067"/>
          </a:xfrm>
        </p:spPr>
        <p:txBody>
          <a:bodyPr tIns="0" bIns="0" anchor="b" anchorCtr="0"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Eventname/company - date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1324" y="2466976"/>
            <a:ext cx="3933893" cy="221067"/>
          </a:xfrm>
        </p:spPr>
        <p:txBody>
          <a:bodyPr tIns="0" bIns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Speakername and Surname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4492245"/>
            <a:ext cx="1686628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4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epa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EE7382E5-3987-4AF3-90A9-A5A775032117}"/>
              </a:ext>
            </a:extLst>
          </p:cNvPr>
          <p:cNvSpPr/>
          <p:nvPr userDrawn="1"/>
        </p:nvSpPr>
        <p:spPr>
          <a:xfrm>
            <a:off x="0" y="0"/>
            <a:ext cx="9144000" cy="415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hidden="1">
            <a:extLst>
              <a:ext uri="{FF2B5EF4-FFF2-40B4-BE49-F238E27FC236}">
                <a16:creationId xmlns:a16="http://schemas.microsoft.com/office/drawing/2014/main" id="{7A9F052D-6CDF-441F-981C-EECC6CA61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49"/>
            <a:ext cx="9144000" cy="5153597"/>
          </a:xfrm>
          <a:prstGeom prst="rect">
            <a:avLst/>
          </a:prstGeom>
        </p:spPr>
      </p:pic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4492245"/>
            <a:ext cx="1686628" cy="309600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41D46D-7234-4F06-A5D3-80DFB3ED0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65531" y="4545487"/>
            <a:ext cx="3086100" cy="273844"/>
          </a:xfrm>
        </p:spPr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EAB316F6-9A4E-4404-80D2-7F709270E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51631" y="4545487"/>
            <a:ext cx="367078" cy="273844"/>
          </a:xfrm>
        </p:spPr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3AA1A9-C8CD-400E-B19F-800A033C5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206" y="357189"/>
            <a:ext cx="6989063" cy="1512352"/>
          </a:xfrm>
          <a:prstGeom prst="round2DiagRect">
            <a:avLst>
              <a:gd name="adj1" fmla="val 7097"/>
              <a:gd name="adj2" fmla="val 0"/>
            </a:avLst>
          </a:prstGeom>
          <a:solidFill>
            <a:schemeClr val="bg1"/>
          </a:solidFill>
        </p:spPr>
        <p:txBody>
          <a:bodyPr lIns="288000" tIns="288000" anchor="t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Update title and use </a:t>
            </a:r>
            <a:br>
              <a:rPr lang="en-US" dirty="0"/>
            </a:br>
            <a:r>
              <a:rPr lang="en-US" dirty="0"/>
              <a:t>Chapter image button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95179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41499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73" y="600582"/>
            <a:ext cx="7886700" cy="885318"/>
          </a:xfrm>
        </p:spPr>
        <p:txBody>
          <a:bodyPr anchor="t" anchorCtr="0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73673" y="1582860"/>
            <a:ext cx="7886700" cy="2074863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14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483577" y="361666"/>
            <a:ext cx="8669215" cy="19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561" y="595150"/>
            <a:ext cx="6923944" cy="609289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9290" y="1290120"/>
            <a:ext cx="6923945" cy="2913755"/>
          </a:xfrm>
        </p:spPr>
        <p:txBody>
          <a:bodyPr lIns="144000"/>
          <a:lstStyle>
            <a:lvl1pPr marL="180975" indent="-1728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b="1">
                <a:solidFill>
                  <a:schemeClr val="accent3"/>
                </a:solidFill>
              </a:defRPr>
            </a:lvl1pPr>
            <a:lvl2pPr marL="345600" indent="-172800">
              <a:lnSpc>
                <a:spcPct val="114000"/>
              </a:lnSpc>
              <a:spcBef>
                <a:spcPts val="0"/>
              </a:spcBef>
              <a:buFont typeface="Segoe UI" panose="020B0502040204020203" pitchFamily="34" charset="0"/>
              <a:buChar char="‐"/>
              <a:defRPr sz="1100">
                <a:solidFill>
                  <a:schemeClr val="accent3"/>
                </a:solidFill>
              </a:defRPr>
            </a:lvl2pPr>
            <a:lvl3pPr marL="518400" indent="-172800">
              <a:lnSpc>
                <a:spcPct val="114000"/>
              </a:lnSpc>
              <a:spcBef>
                <a:spcPts val="0"/>
              </a:spcBef>
              <a:buFont typeface="Segoe UI" panose="020B0502040204020203" pitchFamily="34" charset="0"/>
              <a:buChar char="‐"/>
              <a:defRPr sz="1100">
                <a:solidFill>
                  <a:schemeClr val="accent4"/>
                </a:solidFill>
              </a:defRPr>
            </a:lvl3pPr>
            <a:lvl4pPr marL="0" indent="0">
              <a:lnSpc>
                <a:spcPct val="114000"/>
              </a:lnSpc>
              <a:spcBef>
                <a:spcPts val="1200"/>
              </a:spcBef>
              <a:buNone/>
              <a:defRPr sz="1100">
                <a:solidFill>
                  <a:schemeClr val="accent3"/>
                </a:solidFill>
              </a:defRPr>
            </a:lvl4pPr>
            <a:lvl5pPr marL="0" indent="0">
              <a:lnSpc>
                <a:spcPct val="114000"/>
              </a:lnSpc>
              <a:spcBef>
                <a:spcPts val="1200"/>
              </a:spcBef>
              <a:buNone/>
              <a:defRPr sz="1300" b="1">
                <a:solidFill>
                  <a:schemeClr val="accent1"/>
                </a:solidFill>
              </a:defRPr>
            </a:lvl5pPr>
            <a:lvl6pPr marL="0" indent="0">
              <a:lnSpc>
                <a:spcPct val="114000"/>
              </a:lnSpc>
              <a:spcBef>
                <a:spcPts val="1200"/>
              </a:spcBef>
              <a:buNone/>
              <a:defRPr sz="1100" b="1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Level 1 </a:t>
            </a:r>
            <a:r>
              <a:rPr lang="en-US" dirty="0" err="1"/>
              <a:t>Velesti</a:t>
            </a:r>
            <a:r>
              <a:rPr lang="en-US" dirty="0"/>
              <a:t> </a:t>
            </a:r>
            <a:r>
              <a:rPr lang="en-US" dirty="0" err="1"/>
              <a:t>dessimil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de-DE" b="1" dirty="0" err="1"/>
              <a:t>Sixth</a:t>
            </a:r>
            <a:r>
              <a:rPr lang="de-DE" b="1" dirty="0"/>
              <a:t> </a:t>
            </a:r>
            <a:r>
              <a:rPr lang="de-DE" b="1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4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483577" y="361666"/>
            <a:ext cx="8669215" cy="19110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79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483577" y="361666"/>
            <a:ext cx="8669215" cy="19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818" y="581569"/>
            <a:ext cx="6923944" cy="877954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3817" y="1573213"/>
            <a:ext cx="3362083" cy="2603500"/>
          </a:xfrm>
        </p:spPr>
        <p:txBody>
          <a:bodyPr l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accent3"/>
                </a:solidFill>
              </a:defRPr>
            </a:lvl1pPr>
            <a:lvl2pPr marL="176213" indent="-1714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100">
                <a:solidFill>
                  <a:schemeClr val="accent3"/>
                </a:solidFill>
              </a:defRPr>
            </a:lvl3pPr>
            <a:lvl4pPr marL="360363" indent="-1841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4pPr>
            <a:lvl5pPr marL="360363" indent="-1841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25679" y="1573213"/>
            <a:ext cx="3362083" cy="2603500"/>
          </a:xfrm>
        </p:spPr>
        <p:txBody>
          <a:bodyPr l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accent3"/>
                </a:solidFill>
              </a:defRPr>
            </a:lvl1pPr>
            <a:lvl2pPr marL="176213" indent="-1714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100">
                <a:solidFill>
                  <a:schemeClr val="accent3"/>
                </a:solidFill>
              </a:defRPr>
            </a:lvl3pPr>
            <a:lvl4pPr marL="360363" indent="-1841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4pPr>
            <a:lvl5pPr marL="360363" indent="-1841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89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483577" y="361666"/>
            <a:ext cx="8669215" cy="19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818" y="581569"/>
            <a:ext cx="6923944" cy="877954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63575" y="1573213"/>
            <a:ext cx="3362325" cy="2603500"/>
          </a:xfrm>
        </p:spPr>
        <p:txBody>
          <a:bodyPr/>
          <a:lstStyle>
            <a:lvl1pPr marL="0" indent="0">
              <a:buNone/>
              <a:defRPr lang="en-US" sz="13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7800" indent="-17145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360363" indent="-171450">
              <a:tabLst/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539750" indent="-171450">
              <a:defRPr lang="de-DE" sz="11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225679" y="1573213"/>
            <a:ext cx="3362325" cy="2603500"/>
          </a:xfrm>
        </p:spPr>
        <p:txBody>
          <a:bodyPr/>
          <a:lstStyle>
            <a:lvl1pPr marL="0" indent="0">
              <a:buNone/>
              <a:defRPr lang="en-US" sz="13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7800" indent="-17145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360363" indent="-171450">
              <a:tabLst/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539750" indent="-171450">
              <a:defRPr lang="de-DE" sz="11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88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"/>
          <a:stretch/>
        </p:blipFill>
        <p:spPr>
          <a:xfrm>
            <a:off x="483577" y="361666"/>
            <a:ext cx="8669215" cy="19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818" y="581569"/>
            <a:ext cx="6923944" cy="877954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header or title (change footer)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225679" y="1573213"/>
            <a:ext cx="3362325" cy="2603500"/>
          </a:xfrm>
        </p:spPr>
        <p:txBody>
          <a:bodyPr/>
          <a:lstStyle>
            <a:lvl1pPr marL="0" indent="0">
              <a:buNone/>
              <a:defRPr lang="en-US" sz="13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77800" indent="-17145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360363" indent="-171450">
              <a:tabLst/>
              <a:defRPr lang="en-US" sz="11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539750" indent="-171450">
              <a:defRPr lang="de-DE" sz="11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3817" y="1573213"/>
            <a:ext cx="3362083" cy="2603500"/>
          </a:xfrm>
        </p:spPr>
        <p:txBody>
          <a:bodyPr lIns="144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300">
                <a:solidFill>
                  <a:schemeClr val="accent3"/>
                </a:solidFill>
              </a:defRPr>
            </a:lvl1pPr>
            <a:lvl2pPr marL="176213" indent="-1714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100">
                <a:solidFill>
                  <a:schemeClr val="accent3"/>
                </a:solidFill>
              </a:defRPr>
            </a:lvl3pPr>
            <a:lvl4pPr marL="360363" indent="-1841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4pPr>
            <a:lvl5pPr marL="360363" indent="-184150"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86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234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5531" y="454548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Presentation header or title (change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631" y="4545487"/>
            <a:ext cx="3670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4F3E-7F87-4153-8225-9347750E59B0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4551249"/>
            <a:ext cx="1365189" cy="2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71" r:id="rId3"/>
    <p:sldLayoutId id="2147483662" r:id="rId4"/>
    <p:sldLayoutId id="2147483663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64" r:id="rId11"/>
    <p:sldLayoutId id="2147483672" r:id="rId12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300" kern="1200" dirty="0" smtClean="0">
          <a:solidFill>
            <a:schemeClr val="accent3"/>
          </a:solidFill>
          <a:latin typeface="+mn-lt"/>
          <a:ea typeface="+mn-ea"/>
          <a:cs typeface="+mn-cs"/>
        </a:defRPr>
      </a:lvl1pPr>
      <a:lvl2pPr marL="179388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100" kern="1200" dirty="0" smtClean="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en-US" sz="1100" kern="1200" dirty="0" smtClean="0">
          <a:solidFill>
            <a:schemeClr val="accent3"/>
          </a:solidFill>
          <a:latin typeface="+mn-lt"/>
          <a:ea typeface="+mn-ea"/>
          <a:cs typeface="+mn-cs"/>
        </a:defRPr>
      </a:lvl3pPr>
      <a:lvl4pPr marL="360363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100" kern="1200" dirty="0" smtClean="0">
          <a:solidFill>
            <a:schemeClr val="accent3"/>
          </a:solidFill>
          <a:latin typeface="+mn-lt"/>
          <a:ea typeface="+mn-ea"/>
          <a:cs typeface="+mn-cs"/>
        </a:defRPr>
      </a:lvl4pPr>
      <a:lvl5pPr marL="539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1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MP+ Internation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16052">
              <a:lnSpc>
                <a:spcPts val="8300"/>
              </a:lnSpc>
              <a:defRPr sz="3458"/>
            </a:lvl1pPr>
          </a:lstStyle>
          <a:p>
            <a:pPr>
              <a:lnSpc>
                <a:spcPct val="100000"/>
              </a:lnSpc>
            </a:pPr>
            <a:r>
              <a:rPr dirty="0"/>
              <a:t>GMP+ International</a:t>
            </a:r>
          </a:p>
        </p:txBody>
      </p:sp>
      <p:sp>
        <p:nvSpPr>
          <p:cNvPr id="188" name="Who we ar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457200">
              <a:lnSpc>
                <a:spcPts val="4900"/>
              </a:lnSpc>
              <a:defRPr sz="2000"/>
            </a:lvl1pPr>
          </a:lstStyle>
          <a:p>
            <a:pPr>
              <a:lnSpc>
                <a:spcPct val="100000"/>
              </a:lnSpc>
            </a:pPr>
            <a:r>
              <a:rPr lang="en-US" sz="1800" dirty="0"/>
              <a:t>Adding value to former foodstuffs</a:t>
            </a:r>
            <a:endParaRPr sz="1800" dirty="0"/>
          </a:p>
        </p:txBody>
      </p:sp>
      <p:sp>
        <p:nvSpPr>
          <p:cNvPr id="189" name="Text Placeholder 8"/>
          <p:cNvSpPr>
            <a:spLocks noGrp="1"/>
          </p:cNvSpPr>
          <p:nvPr>
            <p:ph type="body" idx="13"/>
          </p:nvPr>
        </p:nvSpPr>
        <p:spPr>
          <a:xfrm>
            <a:off x="761323" y="2202724"/>
            <a:ext cx="3933895" cy="22106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defTabSz="434340">
              <a:lnSpc>
                <a:spcPts val="3400"/>
              </a:lnSpc>
              <a:spcBef>
                <a:spcPts val="0"/>
              </a:spcBef>
              <a:defRPr sz="1330">
                <a:solidFill>
                  <a:schemeClr val="accent3"/>
                </a:solidFill>
              </a:defRPr>
            </a:lvl1pPr>
          </a:lstStyle>
          <a:p>
            <a:r>
              <a:rPr sz="1300" dirty="0"/>
              <a:t>EFFPA #EU Green week </a:t>
            </a:r>
            <a:r>
              <a:rPr lang="en-US" sz="1300" dirty="0"/>
              <a:t>–</a:t>
            </a:r>
            <a:r>
              <a:rPr sz="1300" dirty="0"/>
              <a:t> 06 June 2023</a:t>
            </a:r>
          </a:p>
        </p:txBody>
      </p:sp>
      <p:sp>
        <p:nvSpPr>
          <p:cNvPr id="190" name="Text Placeholder 8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defTabSz="434340">
              <a:lnSpc>
                <a:spcPts val="3400"/>
              </a:lnSpc>
              <a:spcBef>
                <a:spcPts val="0"/>
              </a:spcBef>
              <a:defRPr sz="133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sz="1300" dirty="0"/>
              <a:t>Jaap van der Kloet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7770BD18-3608-4358-868C-B0CC7AE7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17" y="581569"/>
            <a:ext cx="8055310" cy="877954"/>
          </a:xfrm>
        </p:spPr>
        <p:txBody>
          <a:bodyPr anchor="t">
            <a:normAutofit/>
          </a:bodyPr>
          <a:lstStyle/>
          <a:p>
            <a:r>
              <a:rPr lang="nl-NL" dirty="0"/>
              <a:t>Understanding feed </a:t>
            </a:r>
            <a:r>
              <a:rPr lang="nl-NL" dirty="0" err="1"/>
              <a:t>safety</a:t>
            </a:r>
            <a:r>
              <a:rPr lang="nl-NL" dirty="0"/>
              <a:t> (</a:t>
            </a:r>
            <a:r>
              <a:rPr lang="nl-NL" dirty="0" err="1"/>
              <a:t>by</a:t>
            </a:r>
            <a:r>
              <a:rPr lang="nl-NL" dirty="0"/>
              <a:t> GMP+ </a:t>
            </a:r>
            <a:r>
              <a:rPr lang="nl-NL" dirty="0" err="1"/>
              <a:t>certified</a:t>
            </a:r>
            <a:r>
              <a:rPr lang="nl-NL" dirty="0"/>
              <a:t> companies)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565531" y="4545487"/>
            <a:ext cx="30861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Presentation header or title (change footer)</a:t>
            </a:r>
          </a:p>
        </p:txBody>
      </p:sp>
      <p:graphicFrame>
        <p:nvGraphicFramePr>
          <p:cNvPr id="13" name="Text Placeholder 2">
            <a:extLst>
              <a:ext uri="{FF2B5EF4-FFF2-40B4-BE49-F238E27FC236}">
                <a16:creationId xmlns:a16="http://schemas.microsoft.com/office/drawing/2014/main" id="{25407A87-DE7D-E6C0-4D73-9841D426E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76075"/>
              </p:ext>
            </p:extLst>
          </p:nvPr>
        </p:nvGraphicFramePr>
        <p:xfrm>
          <a:off x="663817" y="1459523"/>
          <a:ext cx="6924187" cy="308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C0A5D2A-FF81-999E-DE23-78BFAC223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317" y="1459523"/>
            <a:ext cx="23526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A0C028-643F-2DA4-E3FB-B39D8F86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18" y="581569"/>
            <a:ext cx="6923944" cy="877954"/>
          </a:xfrm>
        </p:spPr>
        <p:txBody>
          <a:bodyPr anchor="t">
            <a:normAutofit/>
          </a:bodyPr>
          <a:lstStyle/>
          <a:p>
            <a:r>
              <a:rPr lang="en-GB"/>
              <a:t>What food companies can do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51698-E1AA-D74D-DF16-752F045417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65531" y="4545487"/>
            <a:ext cx="30861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Presentation header or title (change footer)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AF3D2F22-50B5-FF75-5FCB-6FB954242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38245"/>
              </p:ext>
            </p:extLst>
          </p:nvPr>
        </p:nvGraphicFramePr>
        <p:xfrm>
          <a:off x="663818" y="1350376"/>
          <a:ext cx="6924187" cy="26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75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2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878093-3CFA-7B09-0C16-CD9B93A5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B97AF5-85EB-DE30-8DD1-A5F2A39577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Introduction to GMP+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Understanding feed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food companies can do</a:t>
            </a:r>
          </a:p>
        </p:txBody>
      </p:sp>
    </p:spTree>
    <p:extLst>
      <p:ext uri="{BB962C8B-B14F-4D97-AF65-F5344CB8AC3E}">
        <p14:creationId xmlns:p14="http://schemas.microsoft.com/office/powerpoint/2010/main" val="399815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C0542-88A5-3C1A-38EA-DA71FEC0B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67" y="451861"/>
            <a:ext cx="8378970" cy="400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E557BD-5B6A-BC21-6073-51E3F391A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28" y="798945"/>
            <a:ext cx="2713327" cy="25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C0542-88A5-3C1A-38EA-DA71FEC0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7" y="451861"/>
            <a:ext cx="8378970" cy="40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he biggest feed certification scheme in the world"/>
          <p:cNvSpPr txBox="1"/>
          <p:nvPr/>
        </p:nvSpPr>
        <p:spPr>
          <a:xfrm>
            <a:off x="737045" y="531300"/>
            <a:ext cx="68476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ts val="6600"/>
              </a:lnSpc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Segoe UI"/>
              </a:defRPr>
            </a:lvl1pPr>
          </a:lstStyle>
          <a:p>
            <a:pPr>
              <a:lnSpc>
                <a:spcPct val="100000"/>
              </a:lnSpc>
            </a:pPr>
            <a:r>
              <a:rPr sz="2000" dirty="0"/>
              <a:t>The biggest feed certification scheme in the world</a:t>
            </a:r>
            <a:r>
              <a:rPr lang="en-GB" sz="2000" dirty="0"/>
              <a:t>*</a:t>
            </a:r>
            <a:endParaRPr sz="2000" dirty="0"/>
          </a:p>
        </p:txBody>
      </p:sp>
      <p:sp>
        <p:nvSpPr>
          <p:cNvPr id="206" name="1992…"/>
          <p:cNvSpPr txBox="1"/>
          <p:nvPr/>
        </p:nvSpPr>
        <p:spPr>
          <a:xfrm>
            <a:off x="756095" y="1109150"/>
            <a:ext cx="1571770" cy="81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1992</a:t>
            </a:r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Year of establishment in </a:t>
            </a:r>
            <a:br>
              <a:rPr dirty="0"/>
            </a:br>
            <a:r>
              <a:rPr dirty="0"/>
              <a:t>the Netherlands</a:t>
            </a:r>
          </a:p>
        </p:txBody>
      </p:sp>
      <p:sp>
        <p:nvSpPr>
          <p:cNvPr id="207" name="17.500…"/>
          <p:cNvSpPr txBox="1"/>
          <p:nvPr/>
        </p:nvSpPr>
        <p:spPr>
          <a:xfrm>
            <a:off x="756095" y="2001960"/>
            <a:ext cx="1334657" cy="7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lang="en-GB" dirty="0"/>
              <a:t>&gt;19,000</a:t>
            </a:r>
            <a:endParaRPr dirty="0"/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lang="en-US" dirty="0"/>
              <a:t>GMP+ </a:t>
            </a:r>
            <a:r>
              <a:rPr dirty="0"/>
              <a:t>FSA Certified </a:t>
            </a:r>
            <a:br>
              <a:rPr lang="en-US" dirty="0"/>
            </a:br>
            <a:r>
              <a:rPr dirty="0"/>
              <a:t>companies</a:t>
            </a:r>
          </a:p>
        </p:txBody>
      </p:sp>
      <p:sp>
        <p:nvSpPr>
          <p:cNvPr id="208" name="88…"/>
          <p:cNvSpPr txBox="1"/>
          <p:nvPr/>
        </p:nvSpPr>
        <p:spPr>
          <a:xfrm>
            <a:off x="756095" y="2744910"/>
            <a:ext cx="667807" cy="57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8</a:t>
            </a:r>
            <a:r>
              <a:rPr lang="en-GB" dirty="0"/>
              <a:t>9</a:t>
            </a:r>
            <a:endParaRPr dirty="0"/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Countries</a:t>
            </a:r>
          </a:p>
        </p:txBody>
      </p:sp>
      <p:sp>
        <p:nvSpPr>
          <p:cNvPr id="209" name="32…"/>
          <p:cNvSpPr txBox="1"/>
          <p:nvPr/>
        </p:nvSpPr>
        <p:spPr>
          <a:xfrm>
            <a:off x="756095" y="3449759"/>
            <a:ext cx="1275345" cy="57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3</a:t>
            </a:r>
            <a:r>
              <a:rPr lang="en-GB" dirty="0"/>
              <a:t>0</a:t>
            </a:r>
            <a:endParaRPr dirty="0"/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Certification Bodies</a:t>
            </a:r>
          </a:p>
        </p:txBody>
      </p:sp>
      <p:sp>
        <p:nvSpPr>
          <p:cNvPr id="210" name="450…"/>
          <p:cNvSpPr txBox="1"/>
          <p:nvPr/>
        </p:nvSpPr>
        <p:spPr>
          <a:xfrm>
            <a:off x="2325591" y="1139623"/>
            <a:ext cx="611702" cy="57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lang="en-US" dirty="0"/>
              <a:t>463</a:t>
            </a:r>
            <a:endParaRPr dirty="0"/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Auditors</a:t>
            </a:r>
          </a:p>
        </p:txBody>
      </p:sp>
      <p:sp>
        <p:nvSpPr>
          <p:cNvPr id="211" name="35…"/>
          <p:cNvSpPr txBox="1"/>
          <p:nvPr/>
        </p:nvSpPr>
        <p:spPr>
          <a:xfrm>
            <a:off x="2301726" y="2001960"/>
            <a:ext cx="1252903" cy="7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lang="en-US" dirty="0"/>
              <a:t>70</a:t>
            </a:r>
            <a:endParaRPr dirty="0"/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Feed </a:t>
            </a:r>
            <a:r>
              <a:rPr lang="en-US" dirty="0"/>
              <a:t>&amp; Food </a:t>
            </a:r>
            <a:r>
              <a:rPr dirty="0"/>
              <a:t>chain </a:t>
            </a:r>
            <a:endParaRPr lang="en-GB" dirty="0"/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partners</a:t>
            </a:r>
          </a:p>
        </p:txBody>
      </p:sp>
      <p:sp>
        <p:nvSpPr>
          <p:cNvPr id="212" name="341 (since 2016)…"/>
          <p:cNvSpPr txBox="1"/>
          <p:nvPr/>
        </p:nvSpPr>
        <p:spPr>
          <a:xfrm>
            <a:off x="2313165" y="2734464"/>
            <a:ext cx="1385953" cy="7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lang="en-US" sz="2400" dirty="0"/>
              <a:t>850</a:t>
            </a:r>
            <a:endParaRPr sz="1100" dirty="0"/>
          </a:p>
          <a:p>
            <a:pPr>
              <a:defRPr sz="10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lang="en-US" dirty="0"/>
              <a:t>GMP+ </a:t>
            </a:r>
            <a:r>
              <a:rPr dirty="0"/>
              <a:t>FRA Certified </a:t>
            </a:r>
            <a:br>
              <a:rPr lang="en-US" dirty="0"/>
            </a:br>
            <a:r>
              <a:rPr dirty="0"/>
              <a:t>companies</a:t>
            </a:r>
          </a:p>
        </p:txBody>
      </p:sp>
      <p:pic>
        <p:nvPicPr>
          <p:cNvPr id="213" name="18170 Powerpoint About Us BG06.png" descr="18170 Powerpoint About Us BG0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808" y="878775"/>
            <a:ext cx="5784192" cy="365007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32…">
            <a:extLst>
              <a:ext uri="{FF2B5EF4-FFF2-40B4-BE49-F238E27FC236}">
                <a16:creationId xmlns:a16="http://schemas.microsoft.com/office/drawing/2014/main" id="{7FDB4BFD-7C6B-4D05-B89C-051B4BA2BF27}"/>
              </a:ext>
            </a:extLst>
          </p:cNvPr>
          <p:cNvSpPr txBox="1"/>
          <p:nvPr/>
        </p:nvSpPr>
        <p:spPr>
          <a:xfrm>
            <a:off x="2589137" y="3696880"/>
            <a:ext cx="92394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endParaRPr dirty="0"/>
          </a:p>
        </p:txBody>
      </p:sp>
      <p:sp>
        <p:nvSpPr>
          <p:cNvPr id="13" name="32…">
            <a:extLst>
              <a:ext uri="{FF2B5EF4-FFF2-40B4-BE49-F238E27FC236}">
                <a16:creationId xmlns:a16="http://schemas.microsoft.com/office/drawing/2014/main" id="{B7066BC3-30F5-4D99-9610-497B154E3C01}"/>
              </a:ext>
            </a:extLst>
          </p:cNvPr>
          <p:cNvSpPr txBox="1"/>
          <p:nvPr/>
        </p:nvSpPr>
        <p:spPr>
          <a:xfrm>
            <a:off x="2647238" y="3685632"/>
            <a:ext cx="92394" cy="24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90000"/>
              </a:lnSpc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  <a:sym typeface="Segoe UI"/>
              </a:defRPr>
            </a:pPr>
            <a:endParaRPr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BDF09-E2B6-4C6C-B4EE-8474394C4FB9}"/>
              </a:ext>
            </a:extLst>
          </p:cNvPr>
          <p:cNvSpPr txBox="1"/>
          <p:nvPr/>
        </p:nvSpPr>
        <p:spPr>
          <a:xfrm>
            <a:off x="2301725" y="4382657"/>
            <a:ext cx="1252903" cy="292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*January 2023</a:t>
            </a: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18170 Powerpoint About Us BG07 A.png" descr="18170 Powerpoint About Us BG07 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1261083"/>
            <a:ext cx="6966332" cy="448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18170 Powerpoint About Us BG07 B.png" descr="18170 Powerpoint About Us BG07 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1" y="1706050"/>
            <a:ext cx="978941" cy="2524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18170 Powerpoint About Us BG07 C.png" descr="18170 Powerpoint About Us BG07 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39" y="2472986"/>
            <a:ext cx="4706855" cy="1674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18170 Powerpoint About Us BG07 D.png" descr="18170 Powerpoint About Us BG07 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014" y="1712711"/>
            <a:ext cx="977901" cy="2481169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Cultivation…"/>
          <p:cNvSpPr txBox="1"/>
          <p:nvPr/>
        </p:nvSpPr>
        <p:spPr>
          <a:xfrm>
            <a:off x="756095" y="1706050"/>
            <a:ext cx="63843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Cultivation </a:t>
            </a:r>
          </a:p>
          <a:p>
            <a:pPr>
              <a:defRPr sz="800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&amp; fishing</a:t>
            </a:r>
          </a:p>
        </p:txBody>
      </p:sp>
      <p:sp>
        <p:nvSpPr>
          <p:cNvPr id="221" name="Livestock  &amp; aqua  farming"/>
          <p:cNvSpPr txBox="1"/>
          <p:nvPr/>
        </p:nvSpPr>
        <p:spPr>
          <a:xfrm>
            <a:off x="6585395" y="1706050"/>
            <a:ext cx="539313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t>Livestock </a:t>
            </a:r>
            <a:br/>
            <a:r>
              <a:t>&amp; aqua </a:t>
            </a:r>
            <a:br/>
            <a:r>
              <a:t>farming</a:t>
            </a:r>
          </a:p>
        </p:txBody>
      </p:sp>
      <p:sp>
        <p:nvSpPr>
          <p:cNvPr id="222" name="Retail"/>
          <p:cNvSpPr txBox="1"/>
          <p:nvPr/>
        </p:nvSpPr>
        <p:spPr>
          <a:xfrm>
            <a:off x="7455345" y="1706050"/>
            <a:ext cx="350549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800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lvl1pPr>
          </a:lstStyle>
          <a:p>
            <a:r>
              <a:t>Retail</a:t>
            </a:r>
          </a:p>
        </p:txBody>
      </p:sp>
      <p:sp>
        <p:nvSpPr>
          <p:cNvPr id="223" name="Processing…"/>
          <p:cNvSpPr txBox="1"/>
          <p:nvPr/>
        </p:nvSpPr>
        <p:spPr>
          <a:xfrm>
            <a:off x="4375595" y="1706050"/>
            <a:ext cx="884644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 b="1">
                <a:latin typeface="+mj-lt"/>
                <a:ea typeface="+mj-ea"/>
                <a:cs typeface="+mj-cs"/>
                <a:sym typeface="Segoe UI"/>
              </a:defRPr>
            </a:pPr>
            <a:r>
              <a:t>Processing </a:t>
            </a:r>
          </a:p>
          <a:p>
            <a:pPr>
              <a:defRPr sz="800" b="1">
                <a:latin typeface="+mj-lt"/>
                <a:ea typeface="+mj-ea"/>
                <a:cs typeface="+mj-cs"/>
                <a:sym typeface="Segoe UI"/>
              </a:defRPr>
            </a:pPr>
            <a:r>
              <a:t>and production </a:t>
            </a:r>
            <a:br/>
            <a:r>
              <a:t>feed ingredients</a:t>
            </a:r>
          </a:p>
        </p:txBody>
      </p:sp>
      <p:sp>
        <p:nvSpPr>
          <p:cNvPr id="224" name="Production of  premixtures and  compound feed"/>
          <p:cNvSpPr txBox="1"/>
          <p:nvPr/>
        </p:nvSpPr>
        <p:spPr>
          <a:xfrm>
            <a:off x="5315395" y="1706050"/>
            <a:ext cx="91599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 b="1">
                <a:latin typeface="+mj-lt"/>
                <a:ea typeface="+mj-ea"/>
                <a:cs typeface="+mj-cs"/>
                <a:sym typeface="Segoe UI"/>
              </a:defRPr>
            </a:pPr>
            <a:r>
              <a:t>Production of </a:t>
            </a:r>
            <a:br/>
            <a:r>
              <a:t>premixtures and </a:t>
            </a:r>
            <a:br/>
            <a:r>
              <a:t>compound feed</a:t>
            </a:r>
          </a:p>
        </p:txBody>
      </p:sp>
      <p:sp>
        <p:nvSpPr>
          <p:cNvPr id="225" name="Dairy,  meat,  eggs…"/>
          <p:cNvSpPr txBox="1"/>
          <p:nvPr/>
        </p:nvSpPr>
        <p:spPr>
          <a:xfrm>
            <a:off x="7083870" y="1706050"/>
            <a:ext cx="496847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t>Dairy, </a:t>
            </a:r>
            <a:br/>
            <a:r>
              <a:t>meat, </a:t>
            </a:r>
            <a:br/>
            <a:r>
              <a:t>eggs </a:t>
            </a:r>
          </a:p>
          <a:p>
            <a:pPr>
              <a:defRPr sz="800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t>&amp; aqua </a:t>
            </a:r>
            <a:br/>
            <a:r>
              <a:t> proces-</a:t>
            </a:r>
          </a:p>
          <a:p>
            <a:pPr>
              <a:defRPr sz="800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t>sing</a:t>
            </a:r>
          </a:p>
        </p:txBody>
      </p:sp>
      <p:sp>
        <p:nvSpPr>
          <p:cNvPr id="226" name="Trade, storage…"/>
          <p:cNvSpPr txBox="1"/>
          <p:nvPr/>
        </p:nvSpPr>
        <p:spPr>
          <a:xfrm>
            <a:off x="1714945" y="1706050"/>
            <a:ext cx="99879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800" b="1">
                <a:latin typeface="+mj-lt"/>
                <a:ea typeface="+mj-ea"/>
                <a:cs typeface="+mj-cs"/>
                <a:sym typeface="Segoe UI"/>
              </a:defRPr>
            </a:pPr>
            <a:r>
              <a:t>Trade, storage </a:t>
            </a:r>
          </a:p>
          <a:p>
            <a:pPr>
              <a:defRPr sz="800" b="1">
                <a:latin typeface="+mj-lt"/>
                <a:ea typeface="+mj-ea"/>
                <a:cs typeface="+mj-cs"/>
                <a:sym typeface="Segoe UI"/>
              </a:defRPr>
            </a:pPr>
            <a:r>
              <a:t>and transshipment</a:t>
            </a:r>
          </a:p>
        </p:txBody>
      </p:sp>
      <p:sp>
        <p:nvSpPr>
          <p:cNvPr id="227" name="Transport"/>
          <p:cNvSpPr txBox="1"/>
          <p:nvPr/>
        </p:nvSpPr>
        <p:spPr>
          <a:xfrm>
            <a:off x="2657920" y="1706050"/>
            <a:ext cx="565308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800" b="1">
                <a:latin typeface="+mj-lt"/>
                <a:ea typeface="+mj-ea"/>
                <a:cs typeface="+mj-cs"/>
                <a:sym typeface="Segoe UI"/>
              </a:defRPr>
            </a:lvl1pPr>
          </a:lstStyle>
          <a:p>
            <a:r>
              <a:t>Transport</a:t>
            </a:r>
          </a:p>
        </p:txBody>
      </p:sp>
      <p:sp>
        <p:nvSpPr>
          <p:cNvPr id="228" name="Gatekeeper"/>
          <p:cNvSpPr txBox="1"/>
          <p:nvPr/>
        </p:nvSpPr>
        <p:spPr>
          <a:xfrm>
            <a:off x="812988" y="2899084"/>
            <a:ext cx="648850" cy="23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800" b="1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lvl1pPr>
          </a:lstStyle>
          <a:p>
            <a:r>
              <a:rPr dirty="0"/>
              <a:t>Gatekeeper</a:t>
            </a:r>
          </a:p>
        </p:txBody>
      </p:sp>
      <p:sp>
        <p:nvSpPr>
          <p:cNvPr id="229" name="Quality…"/>
          <p:cNvSpPr txBox="1"/>
          <p:nvPr/>
        </p:nvSpPr>
        <p:spPr>
          <a:xfrm>
            <a:off x="884178" y="3416609"/>
            <a:ext cx="50647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800" b="1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t>Quality </a:t>
            </a:r>
          </a:p>
          <a:p>
            <a:pPr algn="ctr">
              <a:defRPr sz="800" b="1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t>schemes</a:t>
            </a:r>
          </a:p>
        </p:txBody>
      </p:sp>
      <p:sp>
        <p:nvSpPr>
          <p:cNvPr id="230" name="Quality…"/>
          <p:cNvSpPr txBox="1"/>
          <p:nvPr/>
        </p:nvSpPr>
        <p:spPr>
          <a:xfrm>
            <a:off x="6796333" y="3111876"/>
            <a:ext cx="50647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800" b="1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Quality </a:t>
            </a:r>
          </a:p>
          <a:p>
            <a:pPr algn="ctr">
              <a:defRPr sz="800" b="1">
                <a:solidFill>
                  <a:schemeClr val="accent3"/>
                </a:solidFill>
                <a:latin typeface="+mj-lt"/>
                <a:ea typeface="+mj-ea"/>
                <a:cs typeface="+mj-cs"/>
                <a:sym typeface="Segoe UI"/>
              </a:defRPr>
            </a:pPr>
            <a:r>
              <a:rPr dirty="0"/>
              <a:t>schemes</a:t>
            </a:r>
          </a:p>
        </p:txBody>
      </p:sp>
      <p:sp>
        <p:nvSpPr>
          <p:cNvPr id="20" name="Products &amp; Services"/>
          <p:cNvSpPr txBox="1"/>
          <p:nvPr/>
        </p:nvSpPr>
        <p:spPr>
          <a:xfrm>
            <a:off x="730695" y="531299"/>
            <a:ext cx="2938837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ts val="6800"/>
              </a:lnSpc>
              <a:defRPr sz="2500">
                <a:solidFill>
                  <a:schemeClr val="accent1"/>
                </a:solidFill>
                <a:latin typeface="+mj-lt"/>
                <a:ea typeface="+mj-ea"/>
                <a:cs typeface="+mj-cs"/>
                <a:sym typeface="Segoe UI"/>
              </a:defRPr>
            </a:lvl1pPr>
          </a:lstStyle>
          <a:p>
            <a:pPr>
              <a:lnSpc>
                <a:spcPct val="100000"/>
              </a:lnSpc>
            </a:pPr>
            <a:r>
              <a:rPr lang="nl-NL" dirty="0"/>
              <a:t>Chain approach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827557" y="4573189"/>
            <a:ext cx="165752" cy="2438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F15907C-0DFF-4649-A5F5-10FDDBE19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 b="8034"/>
          <a:stretch/>
        </p:blipFill>
        <p:spPr>
          <a:xfrm>
            <a:off x="1860605" y="394282"/>
            <a:ext cx="5093867" cy="42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7770BD18-3608-4358-868C-B0CC7AE7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61" y="595150"/>
            <a:ext cx="7394410" cy="609289"/>
          </a:xfrm>
        </p:spPr>
        <p:txBody>
          <a:bodyPr>
            <a:normAutofit/>
          </a:bodyPr>
          <a:lstStyle/>
          <a:p>
            <a:r>
              <a:rPr lang="nl-NL" sz="2500" dirty="0" err="1">
                <a:solidFill>
                  <a:schemeClr val="accent1"/>
                </a:solidFill>
                <a:sym typeface="Segoe UI"/>
              </a:rPr>
              <a:t>Adding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value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to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former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foodstuffs</a:t>
            </a:r>
            <a:endParaRPr lang="nl-NL" sz="2500" dirty="0">
              <a:solidFill>
                <a:schemeClr val="accent1"/>
              </a:solidFill>
              <a:sym typeface="Segoe U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lvl="3"/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96C779-39AD-493C-8026-2F0F8C85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90" y="1111542"/>
            <a:ext cx="3884867" cy="32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7770BD18-3608-4358-868C-B0CC7AE7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61" y="595150"/>
            <a:ext cx="7394410" cy="609289"/>
          </a:xfrm>
        </p:spPr>
        <p:txBody>
          <a:bodyPr>
            <a:normAutofit/>
          </a:bodyPr>
          <a:lstStyle/>
          <a:p>
            <a:r>
              <a:rPr lang="nl-NL" sz="2500" dirty="0" err="1">
                <a:solidFill>
                  <a:schemeClr val="accent1"/>
                </a:solidFill>
                <a:sym typeface="Segoe UI"/>
              </a:rPr>
              <a:t>Former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foodstuffs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to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be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</a:t>
            </a:r>
            <a:r>
              <a:rPr lang="nl-NL" sz="2500" dirty="0" err="1">
                <a:solidFill>
                  <a:schemeClr val="accent1"/>
                </a:solidFill>
                <a:sym typeface="Segoe UI"/>
              </a:rPr>
              <a:t>used</a:t>
            </a:r>
            <a:r>
              <a:rPr lang="nl-NL" sz="2500" dirty="0">
                <a:solidFill>
                  <a:schemeClr val="accent1"/>
                </a:solidFill>
                <a:sym typeface="Segoe UI"/>
              </a:rPr>
              <a:t> in feed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header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title (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footer</a:t>
            </a:r>
            <a:r>
              <a:rPr lang="de-DE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lvl="3"/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D37C7-5723-B86E-E971-CC1873F90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052286"/>
            <a:ext cx="7109704" cy="3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86628"/>
      </p:ext>
    </p:extLst>
  </p:cSld>
  <p:clrMapOvr>
    <a:masterClrMapping/>
  </p:clrMapOvr>
</p:sld>
</file>

<file path=ppt/theme/theme1.xml><?xml version="1.0" encoding="utf-8"?>
<a:theme xmlns:a="http://schemas.openxmlformats.org/drawingml/2006/main" name="GMP+">
  <a:themeElements>
    <a:clrScheme name="GMP+ Nieuwe huisstijl">
      <a:dk1>
        <a:sysClr val="windowText" lastClr="000000"/>
      </a:dk1>
      <a:lt1>
        <a:sysClr val="window" lastClr="FFFFFF"/>
      </a:lt1>
      <a:dk2>
        <a:srgbClr val="38B769"/>
      </a:dk2>
      <a:lt2>
        <a:srgbClr val="EEECE1"/>
      </a:lt2>
      <a:accent1>
        <a:srgbClr val="7267AB"/>
      </a:accent1>
      <a:accent2>
        <a:srgbClr val="38B769"/>
      </a:accent2>
      <a:accent3>
        <a:srgbClr val="626262"/>
      </a:accent3>
      <a:accent4>
        <a:srgbClr val="BBBBBB"/>
      </a:accent4>
      <a:accent5>
        <a:srgbClr val="E5E5E5"/>
      </a:accent5>
      <a:accent6>
        <a:srgbClr val="FBAA34"/>
      </a:accent6>
      <a:hlink>
        <a:srgbClr val="0000FF"/>
      </a:hlink>
      <a:folHlink>
        <a:srgbClr val="800080"/>
      </a:folHlink>
    </a:clrScheme>
    <a:fontScheme name="GMP+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 PowerPoint.potx" id="{582F3955-1117-44A4-9ACB-F6389E7537E5}" vid="{9C886CD9-7130-4D4C-BCBD-77A438F9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 PowerPoint</Template>
  <TotalTime>0</TotalTime>
  <Words>285</Words>
  <Application>Microsoft Office PowerPoint</Application>
  <PresentationFormat>On-screen Show (16:9)</PresentationFormat>
  <Paragraphs>74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Segoe UI</vt:lpstr>
      <vt:lpstr>GMP+</vt:lpstr>
      <vt:lpstr>GMP+ International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value to former foodstuffs</vt:lpstr>
      <vt:lpstr>Former foodstuffs to be used in feed</vt:lpstr>
      <vt:lpstr>Understanding feed safety (by GMP+ certified companies)</vt:lpstr>
      <vt:lpstr>What food companies can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‘We believe everybody, no matter who they are or where they live, should have access to safe food.’</dc:title>
  <dc:creator>Jaap van der Kloet</dc:creator>
  <cp:lastModifiedBy>Jaap van der Kloet</cp:lastModifiedBy>
  <cp:revision>19</cp:revision>
  <dcterms:created xsi:type="dcterms:W3CDTF">2023-05-30T11:58:52Z</dcterms:created>
  <dcterms:modified xsi:type="dcterms:W3CDTF">2023-06-05T15:36:01Z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GMP+</vt:lpwstr>
  </property>
</Properties>
</file>